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jin" initials="j" lastIdx="0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979"/>
    <p:restoredTop sz="94660"/>
  </p:normalViewPr>
  <p:slideViewPr>
    <p:cSldViewPr>
      <p:cViewPr>
        <p:scale>
          <a:sx n="90" d="100"/>
          <a:sy n="90" d="100"/>
        </p:scale>
        <p:origin x="-1392" y="-96"/>
      </p:cViewPr>
      <p:guideLst>
        <p:guide orient="horz" pos="3239"/>
        <p:guide pos="57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commentAuthors" Target="commentAuthors.xml"  /><Relationship Id="rId58" Type="http://schemas.openxmlformats.org/officeDocument/2006/relationships/presProps" Target="presProps.xml"  /><Relationship Id="rId59" Type="http://schemas.openxmlformats.org/officeDocument/2006/relationships/viewProps" Target="viewProps.xml"  /><Relationship Id="rId6" Type="http://schemas.openxmlformats.org/officeDocument/2006/relationships/slide" Target="slides/slide5.xml"  /><Relationship Id="rId60" Type="http://schemas.openxmlformats.org/officeDocument/2006/relationships/theme" Target="theme/theme1.xml"  /><Relationship Id="rId61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image" Target="../media/image1.png"  /><Relationship Id="rId20" Type="http://schemas.openxmlformats.org/officeDocument/2006/relationships/image" Target="../media/image19.png"  /><Relationship Id="rId21" Type="http://schemas.openxmlformats.org/officeDocument/2006/relationships/image" Target="../media/image20.png"  /><Relationship Id="rId22" Type="http://schemas.openxmlformats.org/officeDocument/2006/relationships/image" Target="../media/image19.png"  /><Relationship Id="rId23" Type="http://schemas.openxmlformats.org/officeDocument/2006/relationships/hyperlink" Target="mailto:songsunkite@gmail.com" TargetMode="External" /><Relationship Id="rId24" Type="http://schemas.openxmlformats.org/officeDocument/2006/relationships/hyperlink" Target="https://github.com/IrisNamu/Oh_Attendance" TargetMode="External"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2.png"  /><Relationship Id="rId11" Type="http://schemas.openxmlformats.org/officeDocument/2006/relationships/image" Target="../media/image113.png"  /><Relationship Id="rId12" Type="http://schemas.openxmlformats.org/officeDocument/2006/relationships/image" Target="../media/image114.png"  /><Relationship Id="rId13" Type="http://schemas.openxmlformats.org/officeDocument/2006/relationships/image" Target="../media/image115.png"  /><Relationship Id="rId14" Type="http://schemas.openxmlformats.org/officeDocument/2006/relationships/image" Target="../media/image116.png"  /><Relationship Id="rId15" Type="http://schemas.openxmlformats.org/officeDocument/2006/relationships/image" Target="../media/image117.png"  /><Relationship Id="rId16" Type="http://schemas.openxmlformats.org/officeDocument/2006/relationships/image" Target="../media/image118.png"  /><Relationship Id="rId17" Type="http://schemas.openxmlformats.org/officeDocument/2006/relationships/image" Target="../media/image119.png"  /><Relationship Id="rId18" Type="http://schemas.openxmlformats.org/officeDocument/2006/relationships/image" Target="../media/image120.png"  /><Relationship Id="rId19" Type="http://schemas.openxmlformats.org/officeDocument/2006/relationships/image" Target="../media/image121.png"  /><Relationship Id="rId2" Type="http://schemas.openxmlformats.org/officeDocument/2006/relationships/image" Target="../media/image104.png"  /><Relationship Id="rId20" Type="http://schemas.openxmlformats.org/officeDocument/2006/relationships/image" Target="../media/image122.png"  /><Relationship Id="rId21" Type="http://schemas.openxmlformats.org/officeDocument/2006/relationships/image" Target="../media/image123.png"  /><Relationship Id="rId22" Type="http://schemas.openxmlformats.org/officeDocument/2006/relationships/image" Target="../media/image124.png"  /><Relationship Id="rId23" Type="http://schemas.openxmlformats.org/officeDocument/2006/relationships/image" Target="../media/image125.png"  /><Relationship Id="rId3" Type="http://schemas.openxmlformats.org/officeDocument/2006/relationships/image" Target="../media/image105.png"  /><Relationship Id="rId4" Type="http://schemas.openxmlformats.org/officeDocument/2006/relationships/image" Target="../media/image106.png"  /><Relationship Id="rId5" Type="http://schemas.openxmlformats.org/officeDocument/2006/relationships/image" Target="../media/image107.png"  /><Relationship Id="rId6" Type="http://schemas.openxmlformats.org/officeDocument/2006/relationships/image" Target="../media/image108.png"  /><Relationship Id="rId7" Type="http://schemas.openxmlformats.org/officeDocument/2006/relationships/image" Target="../media/image109.png"  /><Relationship Id="rId8" Type="http://schemas.openxmlformats.org/officeDocument/2006/relationships/image" Target="../media/image110.png"  /><Relationship Id="rId9" Type="http://schemas.openxmlformats.org/officeDocument/2006/relationships/image" Target="../media/image1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1.png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1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6.png"  /><Relationship Id="rId3" Type="http://schemas.openxmlformats.org/officeDocument/2006/relationships/image" Target="../media/image137.png"  /><Relationship Id="rId4" Type="http://schemas.openxmlformats.org/officeDocument/2006/relationships/image" Target="../media/image13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Relationship Id="rId6" Type="http://schemas.openxmlformats.org/officeDocument/2006/relationships/image" Target="../media/image14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4.png"  /><Relationship Id="rId3" Type="http://schemas.openxmlformats.org/officeDocument/2006/relationships/image" Target="../media/image145.png"  /><Relationship Id="rId4" Type="http://schemas.openxmlformats.org/officeDocument/2006/relationships/image" Target="../media/image14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7.png"  /><Relationship Id="rId3" Type="http://schemas.openxmlformats.org/officeDocument/2006/relationships/image" Target="../media/image14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31.png"  /><Relationship Id="rId13" Type="http://schemas.openxmlformats.org/officeDocument/2006/relationships/image" Target="../media/image32.png"  /><Relationship Id="rId14" Type="http://schemas.openxmlformats.org/officeDocument/2006/relationships/image" Target="../media/image33.png"  /><Relationship Id="rId15" Type="http://schemas.openxmlformats.org/officeDocument/2006/relationships/image" Target="../media/image34.png"  /><Relationship Id="rId16" Type="http://schemas.openxmlformats.org/officeDocument/2006/relationships/image" Target="../media/image35.png"  /><Relationship Id="rId17" Type="http://schemas.openxmlformats.org/officeDocument/2006/relationships/image" Target="../media/image36.png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9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Relationship Id="rId5" Type="http://schemas.openxmlformats.org/officeDocument/2006/relationships/image" Target="../media/image151.png"  /><Relationship Id="rId6" Type="http://schemas.openxmlformats.org/officeDocument/2006/relationships/image" Target="../media/image152.png"  /><Relationship Id="rId7" Type="http://schemas.openxmlformats.org/officeDocument/2006/relationships/image" Target="../media/image149.png"  /><Relationship Id="rId8" Type="http://schemas.openxmlformats.org/officeDocument/2006/relationships/image" Target="../media/image153.png"  /><Relationship Id="rId9" Type="http://schemas.openxmlformats.org/officeDocument/2006/relationships/image" Target="../media/image15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5.png"  /><Relationship Id="rId3" Type="http://schemas.openxmlformats.org/officeDocument/2006/relationships/image" Target="../media/image15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5.png"  /><Relationship Id="rId11" Type="http://schemas.openxmlformats.org/officeDocument/2006/relationships/image" Target="../media/image163.png"  /><Relationship Id="rId12" Type="http://schemas.openxmlformats.org/officeDocument/2006/relationships/image" Target="../media/image164.png"  /><Relationship Id="rId13" Type="http://schemas.openxmlformats.org/officeDocument/2006/relationships/image" Target="../media/image166.png"  /><Relationship Id="rId14" Type="http://schemas.openxmlformats.org/officeDocument/2006/relationships/image" Target="../media/image163.png"  /><Relationship Id="rId15" Type="http://schemas.openxmlformats.org/officeDocument/2006/relationships/image" Target="../media/image164.png"  /><Relationship Id="rId16" Type="http://schemas.openxmlformats.org/officeDocument/2006/relationships/image" Target="../media/image167.png"  /><Relationship Id="rId17" Type="http://schemas.openxmlformats.org/officeDocument/2006/relationships/image" Target="../media/image168.png"  /><Relationship Id="rId18" Type="http://schemas.openxmlformats.org/officeDocument/2006/relationships/image" Target="../media/image169.png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Relationship Id="rId4" Type="http://schemas.openxmlformats.org/officeDocument/2006/relationships/image" Target="../media/image159.png"  /><Relationship Id="rId5" Type="http://schemas.openxmlformats.org/officeDocument/2006/relationships/image" Target="../media/image160.png"  /><Relationship Id="rId6" Type="http://schemas.openxmlformats.org/officeDocument/2006/relationships/image" Target="../media/image161.png"  /><Relationship Id="rId7" Type="http://schemas.openxmlformats.org/officeDocument/2006/relationships/image" Target="../media/image162.png"  /><Relationship Id="rId8" Type="http://schemas.openxmlformats.org/officeDocument/2006/relationships/image" Target="../media/image163.png"  /><Relationship Id="rId9" Type="http://schemas.openxmlformats.org/officeDocument/2006/relationships/image" Target="../media/image16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8.png"  /><Relationship Id="rId11" Type="http://schemas.openxmlformats.org/officeDocument/2006/relationships/image" Target="../media/image179.png"  /><Relationship Id="rId12" Type="http://schemas.openxmlformats.org/officeDocument/2006/relationships/image" Target="../media/image177.png"  /><Relationship Id="rId13" Type="http://schemas.openxmlformats.org/officeDocument/2006/relationships/image" Target="../media/image178.png"  /><Relationship Id="rId14" Type="http://schemas.openxmlformats.org/officeDocument/2006/relationships/image" Target="../media/image180.png"  /><Relationship Id="rId15" Type="http://schemas.openxmlformats.org/officeDocument/2006/relationships/image" Target="../media/image177.png"  /><Relationship Id="rId16" Type="http://schemas.openxmlformats.org/officeDocument/2006/relationships/image" Target="../media/image178.png"  /><Relationship Id="rId17" Type="http://schemas.openxmlformats.org/officeDocument/2006/relationships/image" Target="../media/image181.png"  /><Relationship Id="rId18" Type="http://schemas.openxmlformats.org/officeDocument/2006/relationships/image" Target="../media/image182.png"  /><Relationship Id="rId19" Type="http://schemas.openxmlformats.org/officeDocument/2006/relationships/image" Target="../media/image183.png"  /><Relationship Id="rId2" Type="http://schemas.openxmlformats.org/officeDocument/2006/relationships/image" Target="../media/image170.png"  /><Relationship Id="rId20" Type="http://schemas.openxmlformats.org/officeDocument/2006/relationships/image" Target="../media/image184.png"  /><Relationship Id="rId21" Type="http://schemas.openxmlformats.org/officeDocument/2006/relationships/image" Target="../media/image185.png"  /><Relationship Id="rId22" Type="http://schemas.openxmlformats.org/officeDocument/2006/relationships/image" Target="../media/image163.png"  /><Relationship Id="rId23" Type="http://schemas.openxmlformats.org/officeDocument/2006/relationships/image" Target="../media/image164.png"  /><Relationship Id="rId24" Type="http://schemas.openxmlformats.org/officeDocument/2006/relationships/image" Target="../media/image165.png"  /><Relationship Id="rId3" Type="http://schemas.openxmlformats.org/officeDocument/2006/relationships/image" Target="../media/image171.png"  /><Relationship Id="rId4" Type="http://schemas.openxmlformats.org/officeDocument/2006/relationships/image" Target="../media/image172.png"  /><Relationship Id="rId5" Type="http://schemas.openxmlformats.org/officeDocument/2006/relationships/image" Target="../media/image173.png"  /><Relationship Id="rId6" Type="http://schemas.openxmlformats.org/officeDocument/2006/relationships/image" Target="../media/image174.png"  /><Relationship Id="rId7" Type="http://schemas.openxmlformats.org/officeDocument/2006/relationships/image" Target="../media/image175.png"  /><Relationship Id="rId8" Type="http://schemas.openxmlformats.org/officeDocument/2006/relationships/image" Target="../media/image176.png"  /><Relationship Id="rId9" Type="http://schemas.openxmlformats.org/officeDocument/2006/relationships/image" Target="../media/image17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4.png"  /><Relationship Id="rId11" Type="http://schemas.openxmlformats.org/officeDocument/2006/relationships/image" Target="../media/image195.png"  /><Relationship Id="rId12" Type="http://schemas.openxmlformats.org/officeDocument/2006/relationships/image" Target="../media/image196.png"  /><Relationship Id="rId13" Type="http://schemas.openxmlformats.org/officeDocument/2006/relationships/image" Target="../media/image197.png"  /><Relationship Id="rId14" Type="http://schemas.openxmlformats.org/officeDocument/2006/relationships/image" Target="../media/image198.png"  /><Relationship Id="rId15" Type="http://schemas.openxmlformats.org/officeDocument/2006/relationships/image" Target="../media/image199.png"  /><Relationship Id="rId16" Type="http://schemas.openxmlformats.org/officeDocument/2006/relationships/image" Target="../media/image200.png"  /><Relationship Id="rId17" Type="http://schemas.openxmlformats.org/officeDocument/2006/relationships/image" Target="../media/image201.png"  /><Relationship Id="rId18" Type="http://schemas.openxmlformats.org/officeDocument/2006/relationships/image" Target="../media/image202.png"  /><Relationship Id="rId2" Type="http://schemas.openxmlformats.org/officeDocument/2006/relationships/image" Target="../media/image186.png"  /><Relationship Id="rId3" Type="http://schemas.openxmlformats.org/officeDocument/2006/relationships/image" Target="../media/image187.png"  /><Relationship Id="rId4" Type="http://schemas.openxmlformats.org/officeDocument/2006/relationships/image" Target="../media/image188.png"  /><Relationship Id="rId5" Type="http://schemas.openxmlformats.org/officeDocument/2006/relationships/image" Target="../media/image189.png"  /><Relationship Id="rId6" Type="http://schemas.openxmlformats.org/officeDocument/2006/relationships/image" Target="../media/image190.png"  /><Relationship Id="rId7" Type="http://schemas.openxmlformats.org/officeDocument/2006/relationships/image" Target="../media/image191.png"  /><Relationship Id="rId8" Type="http://schemas.openxmlformats.org/officeDocument/2006/relationships/image" Target="../media/image192.png"  /><Relationship Id="rId9" Type="http://schemas.openxmlformats.org/officeDocument/2006/relationships/image" Target="../media/image19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3.png"  /><Relationship Id="rId3" Type="http://schemas.openxmlformats.org/officeDocument/2006/relationships/image" Target="../media/image20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5.png"  /><Relationship Id="rId3" Type="http://schemas.openxmlformats.org/officeDocument/2006/relationships/image" Target="../media/image20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7.png"  /><Relationship Id="rId3" Type="http://schemas.openxmlformats.org/officeDocument/2006/relationships/image" Target="../media/image20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0.png"  /><Relationship Id="rId3" Type="http://schemas.openxmlformats.org/officeDocument/2006/relationships/image" Target="../media/image211.png"  /><Relationship Id="rId4" Type="http://schemas.openxmlformats.org/officeDocument/2006/relationships/image" Target="../media/image21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3.png"  /><Relationship Id="rId3" Type="http://schemas.openxmlformats.org/officeDocument/2006/relationships/image" Target="../media/image189.png"  /><Relationship Id="rId4" Type="http://schemas.openxmlformats.org/officeDocument/2006/relationships/image" Target="../media/image190.png"  /><Relationship Id="rId5" Type="http://schemas.openxmlformats.org/officeDocument/2006/relationships/image" Target="../media/image21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0.png"  /><Relationship Id="rId11" Type="http://schemas.openxmlformats.org/officeDocument/2006/relationships/image" Target="../media/image194.png"  /><Relationship Id="rId12" Type="http://schemas.openxmlformats.org/officeDocument/2006/relationships/image" Target="../media/image189.png"  /><Relationship Id="rId13" Type="http://schemas.openxmlformats.org/officeDocument/2006/relationships/image" Target="../media/image190.png"  /><Relationship Id="rId14" Type="http://schemas.openxmlformats.org/officeDocument/2006/relationships/image" Target="../media/image222.png"  /><Relationship Id="rId15" Type="http://schemas.openxmlformats.org/officeDocument/2006/relationships/image" Target="../media/image189.png"  /><Relationship Id="rId16" Type="http://schemas.openxmlformats.org/officeDocument/2006/relationships/image" Target="../media/image190.png"  /><Relationship Id="rId17" Type="http://schemas.openxmlformats.org/officeDocument/2006/relationships/image" Target="../media/image223.png"  /><Relationship Id="rId2" Type="http://schemas.openxmlformats.org/officeDocument/2006/relationships/image" Target="../media/image215.png"  /><Relationship Id="rId3" Type="http://schemas.openxmlformats.org/officeDocument/2006/relationships/image" Target="../media/image216.png"  /><Relationship Id="rId4" Type="http://schemas.openxmlformats.org/officeDocument/2006/relationships/image" Target="../media/image217.png"  /><Relationship Id="rId5" Type="http://schemas.openxmlformats.org/officeDocument/2006/relationships/image" Target="../media/image218.png"  /><Relationship Id="rId6" Type="http://schemas.openxmlformats.org/officeDocument/2006/relationships/image" Target="../media/image219.png"  /><Relationship Id="rId7" Type="http://schemas.openxmlformats.org/officeDocument/2006/relationships/image" Target="../media/image220.png"  /><Relationship Id="rId8" Type="http://schemas.openxmlformats.org/officeDocument/2006/relationships/image" Target="../media/image221.png"  /><Relationship Id="rId9" Type="http://schemas.openxmlformats.org/officeDocument/2006/relationships/image" Target="../media/image18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4.png"  /><Relationship Id="rId3" Type="http://schemas.openxmlformats.org/officeDocument/2006/relationships/image" Target="../media/image225.png"  /><Relationship Id="rId4" Type="http://schemas.openxmlformats.org/officeDocument/2006/relationships/image" Target="../media/image213.png"  /><Relationship Id="rId5" Type="http://schemas.openxmlformats.org/officeDocument/2006/relationships/image" Target="../media/image226.png"  /><Relationship Id="rId6" Type="http://schemas.openxmlformats.org/officeDocument/2006/relationships/image" Target="../media/image227.png"  /><Relationship Id="rId7" Type="http://schemas.openxmlformats.org/officeDocument/2006/relationships/image" Target="../media/image189.png"  /><Relationship Id="rId8" Type="http://schemas.openxmlformats.org/officeDocument/2006/relationships/image" Target="../media/image190.png"  /><Relationship Id="rId9" Type="http://schemas.openxmlformats.org/officeDocument/2006/relationships/image" Target="../media/image22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9.png"  /><Relationship Id="rId3" Type="http://schemas.openxmlformats.org/officeDocument/2006/relationships/image" Target="../media/image189.png"  /><Relationship Id="rId4" Type="http://schemas.openxmlformats.org/officeDocument/2006/relationships/image" Target="../media/image190.png"  /><Relationship Id="rId5" Type="http://schemas.openxmlformats.org/officeDocument/2006/relationships/image" Target="../media/image19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0.png"  /><Relationship Id="rId3" Type="http://schemas.openxmlformats.org/officeDocument/2006/relationships/image" Target="../media/image189.png"  /><Relationship Id="rId4" Type="http://schemas.openxmlformats.org/officeDocument/2006/relationships/image" Target="../media/image190.png"  /><Relationship Id="rId5" Type="http://schemas.openxmlformats.org/officeDocument/2006/relationships/image" Target="../media/image194.png"  /><Relationship Id="rId6" Type="http://schemas.openxmlformats.org/officeDocument/2006/relationships/image" Target="../media/image231.png"  /><Relationship Id="rId7" Type="http://schemas.openxmlformats.org/officeDocument/2006/relationships/image" Target="../media/image189.png"  /><Relationship Id="rId8" Type="http://schemas.openxmlformats.org/officeDocument/2006/relationships/image" Target="../media/image190.png"  /><Relationship Id="rId9" Type="http://schemas.openxmlformats.org/officeDocument/2006/relationships/image" Target="../media/image22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3.png"  /><Relationship Id="rId3" Type="http://schemas.openxmlformats.org/officeDocument/2006/relationships/image" Target="../media/image189.png"  /><Relationship Id="rId4" Type="http://schemas.openxmlformats.org/officeDocument/2006/relationships/image" Target="../media/image190.png"  /><Relationship Id="rId5" Type="http://schemas.openxmlformats.org/officeDocument/2006/relationships/image" Target="../media/image19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4.png"  /><Relationship Id="rId3" Type="http://schemas.openxmlformats.org/officeDocument/2006/relationships/image" Target="../media/image235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Relationship Id="rId6" Type="http://schemas.openxmlformats.org/officeDocument/2006/relationships/image" Target="../media/image194.png"  /><Relationship Id="rId7" Type="http://schemas.openxmlformats.org/officeDocument/2006/relationships/image" Target="../media/image189.png"  /><Relationship Id="rId8" Type="http://schemas.openxmlformats.org/officeDocument/2006/relationships/image" Target="../media/image190.png"  /><Relationship Id="rId9" Type="http://schemas.openxmlformats.org/officeDocument/2006/relationships/image" Target="../media/image22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6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28.png"  /><Relationship Id="rId2" Type="http://schemas.openxmlformats.org/officeDocument/2006/relationships/image" Target="../media/image237.png"  /><Relationship Id="rId3" Type="http://schemas.openxmlformats.org/officeDocument/2006/relationships/image" Target="../media/image238.png"  /><Relationship Id="rId4" Type="http://schemas.openxmlformats.org/officeDocument/2006/relationships/image" Target="../media/image236.png"  /><Relationship Id="rId5" Type="http://schemas.openxmlformats.org/officeDocument/2006/relationships/image" Target="../media/image189.png"  /><Relationship Id="rId6" Type="http://schemas.openxmlformats.org/officeDocument/2006/relationships/image" Target="../media/image190.png"  /><Relationship Id="rId7" Type="http://schemas.openxmlformats.org/officeDocument/2006/relationships/image" Target="../media/image223.png"  /><Relationship Id="rId8" Type="http://schemas.openxmlformats.org/officeDocument/2006/relationships/image" Target="../media/image189.png"  /><Relationship Id="rId9" Type="http://schemas.openxmlformats.org/officeDocument/2006/relationships/image" Target="../media/image19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9.png"  /><Relationship Id="rId3" Type="http://schemas.openxmlformats.org/officeDocument/2006/relationships/image" Target="../media/image23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9.png"  /><Relationship Id="rId3" Type="http://schemas.openxmlformats.org/officeDocument/2006/relationships/image" Target="../media/image189.png"  /><Relationship Id="rId4" Type="http://schemas.openxmlformats.org/officeDocument/2006/relationships/image" Target="../media/image190.png"  /><Relationship Id="rId5" Type="http://schemas.openxmlformats.org/officeDocument/2006/relationships/image" Target="../media/image191.png"  /><Relationship Id="rId6" Type="http://schemas.openxmlformats.org/officeDocument/2006/relationships/image" Target="../media/image189.png"  /><Relationship Id="rId7" Type="http://schemas.openxmlformats.org/officeDocument/2006/relationships/image" Target="../media/image190.png"  /><Relationship Id="rId8" Type="http://schemas.openxmlformats.org/officeDocument/2006/relationships/image" Target="../media/image19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9.png"  /><Relationship Id="rId3" Type="http://schemas.openxmlformats.org/officeDocument/2006/relationships/image" Target="../media/image189.png"  /><Relationship Id="rId4" Type="http://schemas.openxmlformats.org/officeDocument/2006/relationships/image" Target="../media/image190.png"  /><Relationship Id="rId5" Type="http://schemas.openxmlformats.org/officeDocument/2006/relationships/image" Target="../media/image222.png"  /><Relationship Id="rId6" Type="http://schemas.openxmlformats.org/officeDocument/2006/relationships/image" Target="../media/image189.png"  /><Relationship Id="rId7" Type="http://schemas.openxmlformats.org/officeDocument/2006/relationships/image" Target="../media/image190.png"  /><Relationship Id="rId8" Type="http://schemas.openxmlformats.org/officeDocument/2006/relationships/image" Target="../media/image22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1.png"  /><Relationship Id="rId2" Type="http://schemas.openxmlformats.org/officeDocument/2006/relationships/image" Target="../media/image241.png"  /><Relationship Id="rId3" Type="http://schemas.openxmlformats.org/officeDocument/2006/relationships/image" Target="../media/image242.png"  /><Relationship Id="rId4" Type="http://schemas.openxmlformats.org/officeDocument/2006/relationships/image" Target="../media/image243.png"  /><Relationship Id="rId5" Type="http://schemas.openxmlformats.org/officeDocument/2006/relationships/image" Target="../media/image189.png"  /><Relationship Id="rId6" Type="http://schemas.openxmlformats.org/officeDocument/2006/relationships/image" Target="../media/image190.png"  /><Relationship Id="rId7" Type="http://schemas.openxmlformats.org/officeDocument/2006/relationships/image" Target="../media/image194.png"  /><Relationship Id="rId8" Type="http://schemas.openxmlformats.org/officeDocument/2006/relationships/image" Target="../media/image189.png"  /><Relationship Id="rId9" Type="http://schemas.openxmlformats.org/officeDocument/2006/relationships/image" Target="../media/image190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4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9.png"  /><Relationship Id="rId11" Type="http://schemas.openxmlformats.org/officeDocument/2006/relationships/image" Target="../media/image190.png"  /><Relationship Id="rId12" Type="http://schemas.openxmlformats.org/officeDocument/2006/relationships/image" Target="../media/image223.png"  /><Relationship Id="rId2" Type="http://schemas.openxmlformats.org/officeDocument/2006/relationships/image" Target="../media/image244.png"  /><Relationship Id="rId3" Type="http://schemas.openxmlformats.org/officeDocument/2006/relationships/image" Target="../media/image245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Relationship Id="rId6" Type="http://schemas.openxmlformats.org/officeDocument/2006/relationships/image" Target="../media/image194.png"  /><Relationship Id="rId7" Type="http://schemas.openxmlformats.org/officeDocument/2006/relationships/image" Target="../media/image189.png"  /><Relationship Id="rId8" Type="http://schemas.openxmlformats.org/officeDocument/2006/relationships/image" Target="../media/image190.png"  /><Relationship Id="rId9" Type="http://schemas.openxmlformats.org/officeDocument/2006/relationships/image" Target="../media/image22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6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7.png"  /><Relationship Id="rId3" Type="http://schemas.openxmlformats.org/officeDocument/2006/relationships/image" Target="../media/image248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1.png"  /><Relationship Id="rId11" Type="http://schemas.openxmlformats.org/officeDocument/2006/relationships/image" Target="../media/image52.png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5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4.png"  /><Relationship Id="rId11" Type="http://schemas.openxmlformats.org/officeDocument/2006/relationships/image" Target="../media/image189.png"  /><Relationship Id="rId12" Type="http://schemas.openxmlformats.org/officeDocument/2006/relationships/image" Target="../media/image190.png"  /><Relationship Id="rId13" Type="http://schemas.openxmlformats.org/officeDocument/2006/relationships/image" Target="../media/image222.png"  /><Relationship Id="rId14" Type="http://schemas.openxmlformats.org/officeDocument/2006/relationships/image" Target="../media/image189.png"  /><Relationship Id="rId15" Type="http://schemas.openxmlformats.org/officeDocument/2006/relationships/image" Target="../media/image190.png"  /><Relationship Id="rId16" Type="http://schemas.openxmlformats.org/officeDocument/2006/relationships/image" Target="../media/image223.png"  /><Relationship Id="rId17" Type="http://schemas.openxmlformats.org/officeDocument/2006/relationships/image" Target="../media/image189.png"  /><Relationship Id="rId18" Type="http://schemas.openxmlformats.org/officeDocument/2006/relationships/image" Target="../media/image190.png"  /><Relationship Id="rId19" Type="http://schemas.openxmlformats.org/officeDocument/2006/relationships/image" Target="../media/image228.png"  /><Relationship Id="rId2" Type="http://schemas.openxmlformats.org/officeDocument/2006/relationships/image" Target="../media/image250.png"  /><Relationship Id="rId20" Type="http://schemas.openxmlformats.org/officeDocument/2006/relationships/image" Target="../media/image189.png"  /><Relationship Id="rId21" Type="http://schemas.openxmlformats.org/officeDocument/2006/relationships/image" Target="../media/image190.png"  /><Relationship Id="rId22" Type="http://schemas.openxmlformats.org/officeDocument/2006/relationships/image" Target="../media/image252.png"  /><Relationship Id="rId3" Type="http://schemas.openxmlformats.org/officeDocument/2006/relationships/image" Target="../media/image251.png"  /><Relationship Id="rId4" Type="http://schemas.openxmlformats.org/officeDocument/2006/relationships/image" Target="../media/image249.png"  /><Relationship Id="rId5" Type="http://schemas.openxmlformats.org/officeDocument/2006/relationships/image" Target="../media/image189.png"  /><Relationship Id="rId6" Type="http://schemas.openxmlformats.org/officeDocument/2006/relationships/image" Target="../media/image190.png"  /><Relationship Id="rId7" Type="http://schemas.openxmlformats.org/officeDocument/2006/relationships/image" Target="../media/image191.png"  /><Relationship Id="rId8" Type="http://schemas.openxmlformats.org/officeDocument/2006/relationships/image" Target="../media/image189.png"  /><Relationship Id="rId9" Type="http://schemas.openxmlformats.org/officeDocument/2006/relationships/image" Target="../media/image19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3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3.png"  /><Relationship Id="rId3" Type="http://schemas.openxmlformats.org/officeDocument/2006/relationships/image" Target="../media/image254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Relationship Id="rId6" Type="http://schemas.openxmlformats.org/officeDocument/2006/relationships/image" Target="../media/image191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5.png"  /><Relationship Id="rId3" Type="http://schemas.openxmlformats.org/officeDocument/2006/relationships/image" Target="../media/image256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Relationship Id="rId6" Type="http://schemas.openxmlformats.org/officeDocument/2006/relationships/image" Target="../media/image191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7.png"  /><Relationship Id="rId3" Type="http://schemas.openxmlformats.org/officeDocument/2006/relationships/image" Target="../media/image258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Relationship Id="rId6" Type="http://schemas.openxmlformats.org/officeDocument/2006/relationships/image" Target="../media/image191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1.png"  /><Relationship Id="rId11" Type="http://schemas.openxmlformats.org/officeDocument/2006/relationships/image" Target="../media/image62.png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59.png"  /><Relationship Id="rId9" Type="http://schemas.openxmlformats.org/officeDocument/2006/relationships/image" Target="../media/image6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1.png"  /><Relationship Id="rId11" Type="http://schemas.openxmlformats.org/officeDocument/2006/relationships/image" Target="../media/image72.png"  /><Relationship Id="rId12" Type="http://schemas.openxmlformats.org/officeDocument/2006/relationships/image" Target="../media/image73.png"  /><Relationship Id="rId13" Type="http://schemas.openxmlformats.org/officeDocument/2006/relationships/image" Target="../media/image74.png"  /><Relationship Id="rId14" Type="http://schemas.openxmlformats.org/officeDocument/2006/relationships/image" Target="../media/image75.png"  /><Relationship Id="rId15" Type="http://schemas.openxmlformats.org/officeDocument/2006/relationships/image" Target="../media/image76.png"  /><Relationship Id="rId16" Type="http://schemas.openxmlformats.org/officeDocument/2006/relationships/image" Target="../media/image77.png"  /><Relationship Id="rId17" Type="http://schemas.openxmlformats.org/officeDocument/2006/relationships/image" Target="../media/image78.png"  /><Relationship Id="rId18" Type="http://schemas.openxmlformats.org/officeDocument/2006/relationships/image" Target="../media/image79.png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8.png"  /><Relationship Id="rId11" Type="http://schemas.openxmlformats.org/officeDocument/2006/relationships/image" Target="../media/image89.png"  /><Relationship Id="rId12" Type="http://schemas.openxmlformats.org/officeDocument/2006/relationships/image" Target="../media/image90.png"  /><Relationship Id="rId13" Type="http://schemas.openxmlformats.org/officeDocument/2006/relationships/image" Target="../media/image89.png"  /><Relationship Id="rId14" Type="http://schemas.openxmlformats.org/officeDocument/2006/relationships/image" Target="../media/image90.png"  /><Relationship Id="rId15" Type="http://schemas.openxmlformats.org/officeDocument/2006/relationships/image" Target="../media/image91.png"  /><Relationship Id="rId16" Type="http://schemas.openxmlformats.org/officeDocument/2006/relationships/image" Target="../media/image92.png"  /><Relationship Id="rId17" Type="http://schemas.openxmlformats.org/officeDocument/2006/relationships/image" Target="../media/image93.png"  /><Relationship Id="rId18" Type="http://schemas.openxmlformats.org/officeDocument/2006/relationships/image" Target="../media/image94.png"  /><Relationship Id="rId19" Type="http://schemas.openxmlformats.org/officeDocument/2006/relationships/image" Target="../media/image95.png"  /><Relationship Id="rId2" Type="http://schemas.openxmlformats.org/officeDocument/2006/relationships/image" Target="../media/image80.png"  /><Relationship Id="rId20" Type="http://schemas.openxmlformats.org/officeDocument/2006/relationships/image" Target="../media/image96.png"  /><Relationship Id="rId21" Type="http://schemas.openxmlformats.org/officeDocument/2006/relationships/image" Target="../media/image97.png"  /><Relationship Id="rId22" Type="http://schemas.openxmlformats.org/officeDocument/2006/relationships/image" Target="../media/image98.png"  /><Relationship Id="rId23" Type="http://schemas.openxmlformats.org/officeDocument/2006/relationships/image" Target="../media/image99.png"  /><Relationship Id="rId24" Type="http://schemas.openxmlformats.org/officeDocument/2006/relationships/image" Target="../media/image10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Relationship Id="rId8" Type="http://schemas.openxmlformats.org/officeDocument/2006/relationships/image" Target="../media/image86.png"  /><Relationship Id="rId9" Type="http://schemas.openxmlformats.org/officeDocument/2006/relationships/image" Target="../media/image8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344086" y="-294357"/>
            <a:ext cx="19686672" cy="10580071"/>
            <a:chOff x="-344086" y="-294357"/>
            <a:chExt cx="19686672" cy="10580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44086" y="-294357"/>
              <a:ext cx="19686672" cy="105800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605893" y="-1083324"/>
            <a:ext cx="13073928" cy="13073928"/>
            <a:chOff x="2605893" y="-1083324"/>
            <a:chExt cx="13073928" cy="13073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05893" y="-1083324"/>
              <a:ext cx="13073928" cy="13073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7343088" y="3996824"/>
            <a:ext cx="11694737" cy="4452504"/>
            <a:chOff x="7343088" y="3996824"/>
            <a:chExt cx="11694737" cy="4452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343088" y="3996824"/>
              <a:ext cx="11694737" cy="4452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-1029986" y="2636772"/>
            <a:ext cx="11609872" cy="4502547"/>
            <a:chOff x="-1029986" y="2636772"/>
            <a:chExt cx="11609872" cy="45025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029986" y="2636772"/>
              <a:ext cx="11609872" cy="45025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6030207" y="2443006"/>
            <a:ext cx="6541701" cy="6284613"/>
            <a:chOff x="6030207" y="2443006"/>
            <a:chExt cx="6541701" cy="62846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30207" y="2443006"/>
              <a:ext cx="6541701" cy="62846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79731" y="6521312"/>
            <a:ext cx="4910411" cy="18742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616376" y="3067017"/>
            <a:ext cx="1177652" cy="1221002"/>
            <a:chOff x="616376" y="3067017"/>
            <a:chExt cx="1177652" cy="12210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16376" y="3067017"/>
              <a:ext cx="1177652" cy="12210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049021" y="6204029"/>
            <a:ext cx="745007" cy="1253672"/>
            <a:chOff x="1049021" y="6204029"/>
            <a:chExt cx="745007" cy="12536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49021" y="6204029"/>
              <a:ext cx="745007" cy="12536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3276710" y="3977777"/>
            <a:ext cx="830644" cy="768564"/>
            <a:chOff x="13276710" y="3977777"/>
            <a:chExt cx="830644" cy="7685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3276710" y="3977777"/>
              <a:ext cx="830644" cy="7685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6413754" y="6632159"/>
            <a:ext cx="1340535" cy="1288546"/>
            <a:chOff x="16413754" y="6632159"/>
            <a:chExt cx="1340535" cy="12885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380000">
              <a:off x="16413754" y="6632159"/>
              <a:ext cx="1340535" cy="12885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5134727" y="3388962"/>
            <a:ext cx="1263083" cy="920314"/>
            <a:chOff x="15134727" y="3388962"/>
            <a:chExt cx="1263083" cy="9203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780000">
              <a:off x="15134727" y="3388962"/>
              <a:ext cx="1263083" cy="9203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4774950" y="5950795"/>
            <a:ext cx="620450" cy="758950"/>
            <a:chOff x="4774950" y="5950795"/>
            <a:chExt cx="620450" cy="7589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4774950" y="5950795"/>
              <a:ext cx="620450" cy="7589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2715715" y="6217803"/>
            <a:ext cx="1117754" cy="945596"/>
            <a:chOff x="2715715" y="6217803"/>
            <a:chExt cx="1117754" cy="94559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780000">
              <a:off x="2715715" y="6217803"/>
              <a:ext cx="1117754" cy="9455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578828" y="4794135"/>
            <a:ext cx="583983" cy="702793"/>
            <a:chOff x="578828" y="4794135"/>
            <a:chExt cx="583983" cy="7027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20160000">
              <a:off x="578828" y="4794135"/>
              <a:ext cx="583983" cy="7027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16714149" y="4887817"/>
            <a:ext cx="1160526" cy="787899"/>
            <a:chOff x="16714149" y="4887817"/>
            <a:chExt cx="1160526" cy="78789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 rot="20760000">
              <a:off x="16714149" y="4887817"/>
              <a:ext cx="1160526" cy="78789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 rot="60000">
            <a:off x="5443376" y="3408980"/>
            <a:ext cx="8429487" cy="417063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 rot="0">
            <a:off x="9212728" y="1359276"/>
            <a:ext cx="1844883" cy="2398810"/>
            <a:chOff x="9212728" y="1359276"/>
            <a:chExt cx="1844883" cy="239881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9212728" y="1359276"/>
              <a:ext cx="1844883" cy="23988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 rot="0">
            <a:off x="6393331" y="2102489"/>
            <a:ext cx="777854" cy="1572694"/>
            <a:chOff x="6393331" y="2102489"/>
            <a:chExt cx="777854" cy="157269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80000">
              <a:off x="6393331" y="2102489"/>
              <a:ext cx="777854" cy="157269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 rot="0">
            <a:off x="7179881" y="1827502"/>
            <a:ext cx="1958111" cy="1968881"/>
            <a:chOff x="7179881" y="1827502"/>
            <a:chExt cx="1958111" cy="196888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7179881" y="1827502"/>
              <a:ext cx="1958111" cy="196888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 rot="0">
            <a:off x="11111074" y="2154349"/>
            <a:ext cx="777854" cy="1572694"/>
            <a:chOff x="11111074" y="2154349"/>
            <a:chExt cx="777854" cy="157269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2340000">
              <a:off x="11111074" y="2154349"/>
              <a:ext cx="777854" cy="1572694"/>
            </a:xfrm>
            <a:prstGeom prst="rect">
              <a:avLst/>
            </a:prstGeom>
          </p:spPr>
        </p:pic>
      </p:grpSp>
      <p:sp>
        <p:nvSpPr>
          <p:cNvPr id="1020" name=""/>
          <p:cNvSpPr/>
          <p:nvPr/>
        </p:nvSpPr>
        <p:spPr>
          <a:xfrm>
            <a:off x="15392400" y="792480"/>
            <a:ext cx="2667000" cy="1234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📧Email</a:t>
            </a:r>
            <a:endParaRPr xmlns:mc="http://schemas.openxmlformats.org/markup-compatibility/2006" xmlns:hp="http://schemas.haansoft.com/office/presentation/8.0" sz="15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23"/>
              </a:rPr>
              <a:t>songsunkite@gmail.com</a:t>
            </a:r>
            <a:endParaRPr xmlns:mc="http://schemas.openxmlformats.org/markup-compatibility/2006" xmlns:hp="http://schemas.haansoft.com/office/presentation/8.0" sz="15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🐱Github</a:t>
            </a:r>
            <a:endParaRPr xmlns:mc="http://schemas.openxmlformats.org/markup-compatibility/2006" xmlns:hp="http://schemas.haansoft.com/office/presentation/8.0" sz="15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sz="15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24"/>
              </a:rPr>
              <a:t>https://github.com/IrisNamu/Oh_Attendance</a:t>
            </a:r>
            <a:r>
              <a:rPr xmlns:mc="http://schemas.openxmlformats.org/markup-compatibility/2006" xmlns:hp="http://schemas.haansoft.com/office/presentation/8.0" lang="ko-KR" altLang="en-US" sz="15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endParaRPr xmlns:mc="http://schemas.openxmlformats.org/markup-compatibility/2006" xmlns:hp="http://schemas.haansoft.com/office/presentation/8.0" lang="ko-KR" altLang="en-US" sz="15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6B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3750" y="4136625"/>
            <a:ext cx="4573251" cy="16205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7817" y="6369027"/>
            <a:ext cx="6341965" cy="14709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90812" y="1940914"/>
            <a:ext cx="1559781" cy="1595519"/>
            <a:chOff x="8290812" y="1940914"/>
            <a:chExt cx="1559781" cy="15955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0812" y="1940914"/>
              <a:ext cx="1559781" cy="159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7313" y="731667"/>
            <a:ext cx="3640893" cy="1196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16906" y="3134382"/>
            <a:ext cx="6278241" cy="2413920"/>
            <a:chOff x="10216906" y="3134382"/>
            <a:chExt cx="6278241" cy="24139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6906" y="3134382"/>
              <a:ext cx="6278241" cy="241392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46381" y="4254269"/>
            <a:ext cx="4221501" cy="12698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16906" y="6529828"/>
            <a:ext cx="6278241" cy="2413920"/>
            <a:chOff x="10216906" y="6529828"/>
            <a:chExt cx="6278241" cy="24139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6906" y="6529828"/>
              <a:ext cx="6278241" cy="24139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7996" y="7633933"/>
            <a:ext cx="2721891" cy="10310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8773" y="3134382"/>
            <a:ext cx="6278241" cy="2413920"/>
            <a:chOff x="1688773" y="3134382"/>
            <a:chExt cx="6278241" cy="24139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8773" y="3134382"/>
              <a:ext cx="6278241" cy="24139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70400" y="4062508"/>
            <a:ext cx="4377358" cy="12401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8773" y="6529828"/>
            <a:ext cx="6278241" cy="2413920"/>
            <a:chOff x="1688773" y="6529828"/>
            <a:chExt cx="6278241" cy="24139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8773" y="6529828"/>
              <a:ext cx="6278241" cy="24139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62781" y="7475089"/>
            <a:ext cx="3331976" cy="14882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67571" y="3404888"/>
            <a:ext cx="5306734" cy="5306734"/>
            <a:chOff x="6467571" y="3404888"/>
            <a:chExt cx="5306734" cy="53067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7571" y="3404888"/>
              <a:ext cx="5306734" cy="53067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60000">
            <a:off x="6890880" y="5266405"/>
            <a:ext cx="1746596" cy="5925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10658" y="5278463"/>
            <a:ext cx="1754310" cy="5925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74120" y="7632028"/>
            <a:ext cx="1439653" cy="5925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60000">
            <a:off x="9260641" y="7703740"/>
            <a:ext cx="1146129" cy="5925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55163" y="3383623"/>
            <a:ext cx="1914090" cy="7064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31144" y="3383623"/>
            <a:ext cx="2446871" cy="7064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22510" y="6825047"/>
            <a:ext cx="2139623" cy="7064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75811" y="6812401"/>
            <a:ext cx="1524852" cy="7064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83642" y="4057478"/>
            <a:ext cx="1161583" cy="1209971"/>
            <a:chOff x="7483642" y="4057478"/>
            <a:chExt cx="1161583" cy="12099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83642" y="4057478"/>
              <a:ext cx="1161583" cy="1209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27551" y="6410001"/>
            <a:ext cx="1430609" cy="1110796"/>
            <a:chOff x="9527551" y="6410001"/>
            <a:chExt cx="1430609" cy="11107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27551" y="6410001"/>
              <a:ext cx="1430609" cy="11107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88075" y="6058255"/>
            <a:ext cx="2032863" cy="2032863"/>
            <a:chOff x="7088075" y="6058255"/>
            <a:chExt cx="2032863" cy="20328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88075" y="6058255"/>
              <a:ext cx="2032863" cy="20328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46159" y="4057478"/>
            <a:ext cx="1654160" cy="1127480"/>
            <a:chOff x="9446159" y="4057478"/>
            <a:chExt cx="1654160" cy="11274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46159" y="4057478"/>
              <a:ext cx="1654160" cy="1127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6800" y="4316290"/>
            <a:ext cx="9685085" cy="1654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1353800" y="814856"/>
            <a:ext cx="5388492" cy="8657288"/>
            <a:chOff x="11467004" y="454824"/>
            <a:chExt cx="5388492" cy="865728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467004" y="454824"/>
              <a:ext cx="5388492" cy="8657288"/>
            </a:xfrm>
            <a:prstGeom prst="rect">
              <a:avLst/>
            </a:prstGeom>
          </p:spPr>
        </p:pic>
      </p:grpSp>
      <p:pic>
        <p:nvPicPr>
          <p:cNvPr id="100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1999" y="723899"/>
            <a:ext cx="2057400" cy="2057400"/>
          </a:xfrm>
          <a:prstGeom prst="rect">
            <a:avLst/>
          </a:prstGeom>
        </p:spPr>
      </p:pic>
      <p:sp>
        <p:nvSpPr>
          <p:cNvPr id="1003" name=""/>
          <p:cNvSpPr txBox="1"/>
          <p:nvPr/>
        </p:nvSpPr>
        <p:spPr>
          <a:xfrm>
            <a:off x="2743200" y="1181100"/>
            <a:ext cx="6781800" cy="17316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 b="1">
                <a:latin typeface="이사만루체 Bold"/>
                <a:ea typeface="이사만루체 Bold"/>
              </a:rPr>
              <a:t>핵심기능 </a:t>
            </a:r>
            <a:r>
              <a:rPr lang="en-US" altLang="ko-KR" sz="5400" b="1">
                <a:latin typeface="이사만루체 Bold"/>
                <a:ea typeface="이사만루체 Bold"/>
              </a:rPr>
              <a:t>1</a:t>
            </a:r>
            <a:endParaRPr lang="en-US" altLang="ko-KR" sz="5400"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ko-KR" altLang="en-US" sz="5400">
                <a:latin typeface="이사만루체 Medium"/>
                <a:ea typeface="이사만루체 Medium"/>
              </a:rPr>
              <a:t>빠르고 간편한 출석</a:t>
            </a:r>
            <a:endParaRPr lang="ko-KR" altLang="en-US" sz="5400">
              <a:latin typeface="이사만루체 Medium"/>
              <a:ea typeface="이사만루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39200" y="2700682"/>
            <a:ext cx="7586818" cy="24428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287095" y="573306"/>
            <a:ext cx="5638766" cy="9139102"/>
            <a:chOff x="1287095" y="573306"/>
            <a:chExt cx="5638766" cy="913910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87095" y="573306"/>
              <a:ext cx="5638766" cy="913910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3600" y="748340"/>
            <a:ext cx="14380655" cy="1270960"/>
          </a:xfrm>
          <a:prstGeom prst="rect">
            <a:avLst/>
          </a:prstGeom>
        </p:spPr>
      </p:pic>
      <p:pic>
        <p:nvPicPr>
          <p:cNvPr id="1003" name="KakaoTalk_20220722_205851359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981575" y="1943100"/>
            <a:ext cx="8324850" cy="6858000"/>
          </a:xfrm>
          <a:prstGeom prst="rect">
            <a:avLst/>
          </a:prstGeom>
        </p:spPr>
      </p:pic>
      <p:sp>
        <p:nvSpPr>
          <p:cNvPr id="1004" name=""/>
          <p:cNvSpPr txBox="1"/>
          <p:nvPr/>
        </p:nvSpPr>
        <p:spPr>
          <a:xfrm>
            <a:off x="4953000" y="9376410"/>
            <a:ext cx="9982200" cy="5676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100">
                <a:solidFill>
                  <a:schemeClr val="accent2"/>
                </a:solidFill>
              </a:rPr>
              <a:t>*</a:t>
            </a:r>
            <a:r>
              <a:rPr lang="ko-KR" altLang="en-US" sz="3100">
                <a:solidFill>
                  <a:schemeClr val="accent2"/>
                </a:solidFill>
              </a:rPr>
              <a:t> 위 영상은 시간 관계상 </a:t>
            </a:r>
            <a:r>
              <a:rPr lang="en-US" altLang="ko-KR" sz="3100">
                <a:solidFill>
                  <a:schemeClr val="accent2"/>
                </a:solidFill>
              </a:rPr>
              <a:t>6</a:t>
            </a:r>
            <a:r>
              <a:rPr lang="ko-KR" altLang="en-US" sz="3100">
                <a:solidFill>
                  <a:schemeClr val="accent2"/>
                </a:solidFill>
              </a:rPr>
              <a:t>배속이 된 영상입니다</a:t>
            </a:r>
            <a:r>
              <a:rPr lang="en-US" altLang="ko-KR" sz="3100">
                <a:solidFill>
                  <a:schemeClr val="accent2"/>
                </a:solidFill>
              </a:rPr>
              <a:t>.</a:t>
            </a:r>
            <a:endParaRPr lang="en-US" altLang="ko-KR" sz="31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7209" fill="hold"/>
                                        <p:tgtEl>
                                          <p:spTgt spid="10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00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1470" y="2622344"/>
            <a:ext cx="1657633" cy="1657633"/>
            <a:chOff x="1661470" y="2622344"/>
            <a:chExt cx="1657633" cy="1657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470" y="2622344"/>
              <a:ext cx="1657633" cy="16576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80510" y="512141"/>
            <a:ext cx="5949664" cy="9586959"/>
            <a:chOff x="9880510" y="512141"/>
            <a:chExt cx="5949664" cy="958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0510" y="512141"/>
              <a:ext cx="5949664" cy="95869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6711" y="3574973"/>
            <a:ext cx="7592017" cy="23071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2231" y="3071861"/>
            <a:ext cx="1621150" cy="1621150"/>
            <a:chOff x="1232231" y="3071861"/>
            <a:chExt cx="1621150" cy="1621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231" y="3071861"/>
              <a:ext cx="1621150" cy="1621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3878" y="489796"/>
            <a:ext cx="5860623" cy="9662449"/>
            <a:chOff x="9893878" y="489796"/>
            <a:chExt cx="5860623" cy="96624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3878" y="489796"/>
              <a:ext cx="5860623" cy="96624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472" y="3971842"/>
            <a:ext cx="7660446" cy="23070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77551" y="3680874"/>
            <a:ext cx="8803268" cy="5655392"/>
            <a:chOff x="8277551" y="3680874"/>
            <a:chExt cx="8803268" cy="5655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7551" y="3680874"/>
              <a:ext cx="8803268" cy="5655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7096" y="593716"/>
            <a:ext cx="5382346" cy="9065629"/>
            <a:chOff x="1737096" y="593716"/>
            <a:chExt cx="5382346" cy="906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7096" y="593716"/>
              <a:ext cx="5382346" cy="906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8587" y="539259"/>
            <a:ext cx="1562041" cy="1562041"/>
            <a:chOff x="8958587" y="539259"/>
            <a:chExt cx="1562041" cy="15620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8587" y="539259"/>
              <a:ext cx="1562041" cy="1562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1841" y="2072213"/>
            <a:ext cx="1295503" cy="2130668"/>
            <a:chOff x="7531841" y="2072213"/>
            <a:chExt cx="1295503" cy="21306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740000">
              <a:off x="7531841" y="2072213"/>
              <a:ext cx="1295503" cy="21306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4190" y="1176385"/>
            <a:ext cx="7660446" cy="23071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6B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5595" y="3581860"/>
            <a:ext cx="4598124" cy="1317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6816" y="5275309"/>
            <a:ext cx="4922792" cy="44677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8775" y="1864313"/>
            <a:ext cx="1988165" cy="1469103"/>
            <a:chOff x="8148775" y="1864313"/>
            <a:chExt cx="1988165" cy="14691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8775" y="1864313"/>
              <a:ext cx="1988165" cy="1469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0302" y="612637"/>
            <a:ext cx="4923591" cy="1138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2478" y="1627576"/>
            <a:ext cx="12640757" cy="8036220"/>
            <a:chOff x="2822478" y="1627576"/>
            <a:chExt cx="12640757" cy="80362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2478" y="1627576"/>
              <a:ext cx="12640757" cy="8036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3563600" y="0"/>
            <a:ext cx="5219650" cy="10287000"/>
            <a:chOff x="13702699" y="88594"/>
            <a:chExt cx="5219650" cy="104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702699" y="88594"/>
              <a:ext cx="5219650" cy="104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9014824" y="-142857"/>
            <a:ext cx="5238095" cy="10428571"/>
            <a:chOff x="9014824" y="-142857"/>
            <a:chExt cx="5238095" cy="10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014824" y="-142857"/>
              <a:ext cx="5238095" cy="10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4393807" y="35437"/>
            <a:ext cx="5379845" cy="10409524"/>
            <a:chOff x="4393807" y="35437"/>
            <a:chExt cx="5379845" cy="104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93807" y="35437"/>
              <a:ext cx="5379845" cy="104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-152400" y="-17719"/>
            <a:ext cx="5404735" cy="10390476"/>
            <a:chOff x="14240" y="-17719"/>
            <a:chExt cx="5238095" cy="1039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240" y="-17719"/>
              <a:ext cx="5238095" cy="103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15357" y="2172372"/>
            <a:ext cx="816068" cy="1075438"/>
            <a:chOff x="1715357" y="2172372"/>
            <a:chExt cx="816068" cy="10754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15357" y="2172372"/>
              <a:ext cx="816068" cy="10754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51882" y="4627379"/>
            <a:ext cx="3369981" cy="10617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86614" y="5867210"/>
            <a:ext cx="2506986" cy="37458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358222" y="4610881"/>
            <a:ext cx="3096353" cy="10932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403935" y="5651953"/>
            <a:ext cx="2415824" cy="14731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47927" y="4623756"/>
            <a:ext cx="3383296" cy="10932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95918" y="5632077"/>
            <a:ext cx="2257948" cy="28485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4249400" y="4596885"/>
            <a:ext cx="3383296" cy="10932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4691157" y="5829300"/>
            <a:ext cx="2225243" cy="5606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6305593" y="2101497"/>
            <a:ext cx="1056084" cy="1080281"/>
            <a:chOff x="6305593" y="2101497"/>
            <a:chExt cx="1056084" cy="10802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305593" y="2101497"/>
              <a:ext cx="1056084" cy="10802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486382" y="2101497"/>
            <a:ext cx="1455411" cy="1075438"/>
            <a:chOff x="10486382" y="2101497"/>
            <a:chExt cx="1455411" cy="10754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0486382" y="2101497"/>
              <a:ext cx="1455411" cy="10754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5573102" y="2400300"/>
            <a:ext cx="1038498" cy="1011348"/>
            <a:chOff x="15552820" y="1757691"/>
            <a:chExt cx="1038498" cy="10113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5552820" y="1757691"/>
              <a:ext cx="1038498" cy="10113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2f2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701335" y="1810717"/>
            <a:ext cx="12883044" cy="7949702"/>
            <a:chOff x="2701335" y="1810717"/>
            <a:chExt cx="12883044" cy="7949702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4416536" y="7033229"/>
              <a:ext cx="2604167" cy="412634"/>
              <a:chOff x="4416536" y="7033229"/>
              <a:chExt cx="2604167" cy="41263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9120000">
                <a:off x="4416536" y="7033229"/>
                <a:ext cx="2604167" cy="41263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11216099" y="7020976"/>
              <a:ext cx="2604167" cy="412634"/>
              <a:chOff x="11216099" y="7020976"/>
              <a:chExt cx="2604167" cy="41263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12600000">
                <a:off x="11216099" y="7020976"/>
                <a:ext cx="2604167" cy="41263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2701335" y="7960419"/>
              <a:ext cx="6392561" cy="1793253"/>
              <a:chOff x="2701335" y="7960419"/>
              <a:chExt cx="6392561" cy="179325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701335" y="7960419"/>
                <a:ext cx="6392561" cy="17932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9231998" y="7997176"/>
              <a:ext cx="6348781" cy="1756496"/>
              <a:chOff x="9231998" y="7997176"/>
              <a:chExt cx="6348781" cy="17564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231998" y="7997176"/>
                <a:ext cx="6348781" cy="17564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6602015" y="4373138"/>
              <a:ext cx="5259967" cy="3377265"/>
              <a:chOff x="6602015" y="4373138"/>
              <a:chExt cx="5259967" cy="337726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6602015" y="4373138"/>
                <a:ext cx="5259967" cy="33772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7902084" y="2906484"/>
              <a:ext cx="2604167" cy="412634"/>
              <a:chOff x="7902084" y="2906484"/>
              <a:chExt cx="2604167" cy="41263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 rot="5400000">
                <a:off x="7902084" y="2906484"/>
                <a:ext cx="2604167" cy="41263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6847876" y="1810717"/>
              <a:ext cx="4986275" cy="1772143"/>
              <a:chOff x="6847876" y="1810717"/>
              <a:chExt cx="4986275" cy="177214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847876" y="1810717"/>
                <a:ext cx="4986275" cy="1772143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080569" y="677942"/>
            <a:ext cx="8078695" cy="1140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9171" y="759575"/>
            <a:ext cx="8376905" cy="12540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90028" y="2479109"/>
            <a:ext cx="15762643" cy="6625065"/>
            <a:chOff x="1690028" y="2479109"/>
            <a:chExt cx="15762643" cy="66250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0028" y="2479109"/>
              <a:ext cx="15762643" cy="6625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2f2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54693" y="465698"/>
            <a:ext cx="4465238" cy="13396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6185" y="1323452"/>
            <a:ext cx="2639413" cy="25202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3572077" y="1712758"/>
            <a:ext cx="10201021" cy="7620763"/>
            <a:chOff x="3572077" y="1712758"/>
            <a:chExt cx="10201021" cy="762076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72077" y="1712758"/>
              <a:ext cx="10201021" cy="7620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3837738" y="1943265"/>
            <a:ext cx="2440045" cy="5237454"/>
            <a:chOff x="3837738" y="1943265"/>
            <a:chExt cx="2440045" cy="52374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837738" y="1943265"/>
              <a:ext cx="2440045" cy="52374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1333053" y="2219403"/>
            <a:ext cx="2732485" cy="6406309"/>
            <a:chOff x="11333053" y="2219403"/>
            <a:chExt cx="2732485" cy="64063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333053" y="2219403"/>
              <a:ext cx="2732485" cy="64063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3572077" y="7507078"/>
            <a:ext cx="2705706" cy="1943388"/>
            <a:chOff x="3572077" y="7507078"/>
            <a:chExt cx="2705706" cy="19433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572077" y="7507078"/>
              <a:ext cx="2705706" cy="19433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3694319" y="1712758"/>
            <a:ext cx="461015" cy="461015"/>
            <a:chOff x="3694319" y="1712758"/>
            <a:chExt cx="461015" cy="461015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3694319" y="1712758"/>
              <a:ext cx="461015" cy="461015"/>
              <a:chOff x="3694319" y="1712758"/>
              <a:chExt cx="461015" cy="46101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463812" y="1482250"/>
                <a:ext cx="922030" cy="922030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3694319" y="1712758"/>
                <a:ext cx="461015" cy="46101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642755" y="1614561"/>
              <a:ext cx="669425" cy="8674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3393049" y="7276571"/>
            <a:ext cx="461015" cy="461015"/>
            <a:chOff x="3393049" y="7276571"/>
            <a:chExt cx="461015" cy="461015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3393049" y="7276571"/>
              <a:ext cx="461015" cy="461015"/>
              <a:chOff x="3393049" y="7276571"/>
              <a:chExt cx="461015" cy="4610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3162542" y="7046063"/>
                <a:ext cx="922030" cy="922030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3393049" y="7276571"/>
                <a:ext cx="461015" cy="46101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341484" y="7178370"/>
              <a:ext cx="669424" cy="8674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3773098" y="2072464"/>
            <a:ext cx="461015" cy="461015"/>
            <a:chOff x="13773098" y="2072464"/>
            <a:chExt cx="461015" cy="461015"/>
          </a:xfrm>
        </p:grpSpPr>
        <p:grpSp>
          <p:nvGrpSpPr>
            <p:cNvPr id="1010" name="그룹 1010"/>
            <p:cNvGrpSpPr/>
            <p:nvPr/>
          </p:nvGrpSpPr>
          <p:grpSpPr>
            <a:xfrm rot="0">
              <a:off x="13773098" y="2072464"/>
              <a:ext cx="461015" cy="461015"/>
              <a:chOff x="13773098" y="2072464"/>
              <a:chExt cx="461015" cy="46101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3542591" y="1841956"/>
                <a:ext cx="922030" cy="922030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3773098" y="2072464"/>
                <a:ext cx="461015" cy="461015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3721494" y="1974265"/>
              <a:ext cx="669415" cy="86744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98741" y="6780752"/>
            <a:ext cx="2951308" cy="234534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4190337" y="1649556"/>
            <a:ext cx="3226041" cy="1207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2f2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59693" y="465698"/>
            <a:ext cx="4045629" cy="1147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187752" y="2194296"/>
            <a:ext cx="16200278" cy="7186133"/>
            <a:chOff x="1187752" y="2194296"/>
            <a:chExt cx="16200278" cy="7186133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4668685" y="2194296"/>
              <a:ext cx="9313397" cy="7186133"/>
              <a:chOff x="4668685" y="2194296"/>
              <a:chExt cx="9313397" cy="7186133"/>
            </a:xfrm>
          </p:grpSpPr>
          <p:grpSp>
            <p:nvGrpSpPr>
              <p:cNvPr id="1003" name="그룹 1003"/>
              <p:cNvGrpSpPr/>
              <p:nvPr/>
            </p:nvGrpSpPr>
            <p:grpSpPr>
              <a:xfrm rot="0">
                <a:off x="4858272" y="2342334"/>
                <a:ext cx="9114317" cy="7034078"/>
                <a:chOff x="4858272" y="2342334"/>
                <a:chExt cx="9114317" cy="7034078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4858272" y="2342334"/>
                  <a:ext cx="9114317" cy="7034078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 rot="0">
                <a:off x="4668685" y="2785922"/>
                <a:ext cx="2938126" cy="4407201"/>
                <a:chOff x="4668685" y="2785922"/>
                <a:chExt cx="2938126" cy="44072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4668685" y="2785922"/>
                  <a:ext cx="2938126" cy="440720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 rot="0">
                <a:off x="7606811" y="4360050"/>
                <a:ext cx="1968972" cy="1615528"/>
                <a:chOff x="7606811" y="4360050"/>
                <a:chExt cx="1968972" cy="161552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727773" y="3657734"/>
                  <a:ext cx="3937944" cy="3231056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7606811" y="4360050"/>
                  <a:ext cx="1968972" cy="1615528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 rot="0">
                <a:off x="5035445" y="7326068"/>
                <a:ext cx="4658453" cy="1811234"/>
                <a:chOff x="5035445" y="7326068"/>
                <a:chExt cx="4658453" cy="1811234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5035445" y="7326068"/>
                  <a:ext cx="4658453" cy="181123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 rot="0">
                <a:off x="10092539" y="2194296"/>
                <a:ext cx="3835757" cy="7182116"/>
                <a:chOff x="10092539" y="2194296"/>
                <a:chExt cx="3835757" cy="718211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0092539" y="2194296"/>
                  <a:ext cx="3835757" cy="71821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 rot="0">
              <a:off x="4571057" y="2606288"/>
              <a:ext cx="461015" cy="461241"/>
              <a:chOff x="4571057" y="2606288"/>
              <a:chExt cx="461015" cy="461241"/>
            </a:xfrm>
          </p:grpSpPr>
          <p:grpSp>
            <p:nvGrpSpPr>
              <p:cNvPr id="1009" name="그룹 1009"/>
              <p:cNvGrpSpPr/>
              <p:nvPr/>
            </p:nvGrpSpPr>
            <p:grpSpPr>
              <a:xfrm rot="0">
                <a:off x="4571057" y="2606288"/>
                <a:ext cx="461015" cy="461241"/>
                <a:chOff x="4571057" y="2606288"/>
                <a:chExt cx="461015" cy="461241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4340550" y="2375668"/>
                  <a:ext cx="922030" cy="922481"/>
                </a:xfrm>
                <a:prstGeom prst="rect">
                  <a:avLst/>
                </a:prstGeom>
              </p:spPr>
            </p:pic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4571057" y="2606288"/>
                  <a:ext cx="461015" cy="461241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4519442" y="2508041"/>
                <a:ext cx="669514" cy="8678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4801565" y="7359257"/>
              <a:ext cx="461015" cy="461241"/>
              <a:chOff x="4801565" y="7359257"/>
              <a:chExt cx="461015" cy="461241"/>
            </a:xfrm>
          </p:grpSpPr>
          <p:grpSp>
            <p:nvGrpSpPr>
              <p:cNvPr id="1011" name="그룹 1011"/>
              <p:cNvGrpSpPr/>
              <p:nvPr/>
            </p:nvGrpSpPr>
            <p:grpSpPr>
              <a:xfrm rot="0">
                <a:off x="4801565" y="7359257"/>
                <a:ext cx="461015" cy="461241"/>
                <a:chOff x="4801565" y="7359257"/>
                <a:chExt cx="461015" cy="461241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4571057" y="7128637"/>
                  <a:ext cx="922030" cy="922481"/>
                </a:xfrm>
                <a:prstGeom prst="rect">
                  <a:avLst/>
                </a:prstGeom>
              </p:spPr>
            </p:pic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4801565" y="7359257"/>
                  <a:ext cx="461015" cy="461241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4749950" y="7261014"/>
                <a:ext cx="669523" cy="86786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 rot="0">
              <a:off x="9338613" y="4098227"/>
              <a:ext cx="461015" cy="461241"/>
              <a:chOff x="9338613" y="4098227"/>
              <a:chExt cx="461015" cy="461241"/>
            </a:xfrm>
          </p:grpSpPr>
          <p:grpSp>
            <p:nvGrpSpPr>
              <p:cNvPr id="1013" name="그룹 1013"/>
              <p:cNvGrpSpPr/>
              <p:nvPr/>
            </p:nvGrpSpPr>
            <p:grpSpPr>
              <a:xfrm rot="0">
                <a:off x="9338613" y="4098227"/>
                <a:ext cx="461015" cy="461241"/>
                <a:chOff x="9338613" y="4098227"/>
                <a:chExt cx="461015" cy="46124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9108106" y="3867607"/>
                  <a:ext cx="922030" cy="922481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9338613" y="4098227"/>
                  <a:ext cx="461015" cy="461241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9286997" y="3999982"/>
                <a:ext cx="669514" cy="86786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48161" y="2442870"/>
              <a:ext cx="3540277" cy="133035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177690" y="7724716"/>
              <a:ext cx="3604848" cy="133035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7661911" y="2332187"/>
              <a:ext cx="1949229" cy="188451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3897036" y="2332187"/>
              <a:ext cx="3429753" cy="15678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3748505" y="2002679"/>
            <a:ext cx="461015" cy="461015"/>
            <a:chOff x="13748505" y="2002679"/>
            <a:chExt cx="461015" cy="461015"/>
          </a:xfrm>
        </p:grpSpPr>
        <p:grpSp>
          <p:nvGrpSpPr>
            <p:cNvPr id="1015" name="그룹 1015"/>
            <p:cNvGrpSpPr/>
            <p:nvPr/>
          </p:nvGrpSpPr>
          <p:grpSpPr>
            <a:xfrm rot="0">
              <a:off x="13748505" y="2002679"/>
              <a:ext cx="461015" cy="461015"/>
              <a:chOff x="13748505" y="2002679"/>
              <a:chExt cx="461015" cy="4610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3517998" y="1772171"/>
                <a:ext cx="922030" cy="922030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13748505" y="2002679"/>
                <a:ext cx="461015" cy="461015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3696941" y="1904482"/>
              <a:ext cx="669425" cy="8674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4780" y="2455674"/>
            <a:ext cx="9305206" cy="6527920"/>
            <a:chOff x="4834780" y="2455674"/>
            <a:chExt cx="9305206" cy="65279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780" y="2455674"/>
              <a:ext cx="9305206" cy="65279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97339" y="5427030"/>
            <a:ext cx="2661933" cy="3654523"/>
            <a:chOff x="6697339" y="5427030"/>
            <a:chExt cx="2661933" cy="3654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7339" y="5427030"/>
              <a:ext cx="2661933" cy="36545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9569" y="677942"/>
            <a:ext cx="4045629" cy="1147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58771" y="5209844"/>
            <a:ext cx="509790" cy="509790"/>
            <a:chOff x="6458771" y="5209844"/>
            <a:chExt cx="509790" cy="5097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458771" y="5209844"/>
              <a:ext cx="509790" cy="509790"/>
              <a:chOff x="6458771" y="5209844"/>
              <a:chExt cx="509790" cy="5097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03875" y="4954948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58771" y="5209844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1751" y="5101264"/>
              <a:ext cx="740241" cy="9592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65840" y="5209844"/>
            <a:ext cx="509790" cy="509790"/>
            <a:chOff x="11165840" y="5209844"/>
            <a:chExt cx="509790" cy="5097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165840" y="5209844"/>
              <a:ext cx="509790" cy="509790"/>
              <a:chOff x="11165840" y="5209844"/>
              <a:chExt cx="509790" cy="50979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10945" y="4954948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65840" y="5209844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8825" y="5101263"/>
              <a:ext cx="740240" cy="9592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65840" y="7436732"/>
            <a:ext cx="509790" cy="509790"/>
            <a:chOff x="11165840" y="7436732"/>
            <a:chExt cx="509790" cy="5097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165840" y="7436732"/>
              <a:ext cx="509790" cy="509790"/>
              <a:chOff x="11165840" y="7436732"/>
              <a:chExt cx="509790" cy="5097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910945" y="7181837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65840" y="7436732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08784" y="7328149"/>
              <a:ext cx="740240" cy="95921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9473" y="5401536"/>
            <a:ext cx="3791717" cy="17328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99220" y="5226693"/>
            <a:ext cx="3953889" cy="120792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22082" y="8013910"/>
            <a:ext cx="5265851" cy="14703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59273" y="5209844"/>
            <a:ext cx="2661933" cy="2308521"/>
            <a:chOff x="9359273" y="5209844"/>
            <a:chExt cx="2661933" cy="23085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59273" y="5209844"/>
              <a:ext cx="2661933" cy="2308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82986" y="7486933"/>
            <a:ext cx="1892645" cy="1594620"/>
            <a:chOff x="9782986" y="7486933"/>
            <a:chExt cx="1892645" cy="15946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82986" y="7486933"/>
              <a:ext cx="1892645" cy="159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351" y="580996"/>
            <a:ext cx="7445743" cy="11406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62888" y="1614925"/>
            <a:ext cx="11182751" cy="8283921"/>
            <a:chOff x="3462888" y="1614925"/>
            <a:chExt cx="11182751" cy="82839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888" y="1614925"/>
              <a:ext cx="11182751" cy="8283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51301"/>
            <a:ext cx="18276855" cy="8649696"/>
            <a:chOff x="0" y="1051301"/>
            <a:chExt cx="18276855" cy="8649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1301"/>
              <a:ext cx="18276855" cy="86496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91362" y="8162460"/>
            <a:ext cx="1652497" cy="1323944"/>
            <a:chOff x="5791362" y="8162460"/>
            <a:chExt cx="1652497" cy="1323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362" y="8162460"/>
              <a:ext cx="1652497" cy="1323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8170"/>
            <a:ext cx="18296675" cy="8351874"/>
            <a:chOff x="0" y="968170"/>
            <a:chExt cx="18296675" cy="8351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8170"/>
              <a:ext cx="18296675" cy="83518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85380" y="2551495"/>
            <a:ext cx="1652497" cy="1504122"/>
            <a:chOff x="13685380" y="2551495"/>
            <a:chExt cx="1652497" cy="15041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380" y="2551495"/>
              <a:ext cx="1652497" cy="1504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184622"/>
            <a:chOff x="0" y="0"/>
            <a:chExt cx="18285714" cy="10184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184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6B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7813" y="4642544"/>
            <a:ext cx="5827101" cy="18755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8778" y="6788886"/>
            <a:ext cx="4576984" cy="9075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48555" y="2297699"/>
            <a:ext cx="1788604" cy="1741843"/>
            <a:chOff x="8248555" y="2297699"/>
            <a:chExt cx="1788604" cy="17418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8555" y="2297699"/>
              <a:ext cx="1788604" cy="1741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6B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08123" y="1989893"/>
            <a:ext cx="1269468" cy="1672942"/>
            <a:chOff x="8508123" y="1989893"/>
            <a:chExt cx="1269468" cy="16729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8123" y="1989893"/>
              <a:ext cx="1269468" cy="16729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1835" y="4321108"/>
            <a:ext cx="5262869" cy="17128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9277" y="5384600"/>
            <a:ext cx="5808596" cy="44996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 rot="0">
            <a:off x="10253234" y="571498"/>
            <a:ext cx="6123635" cy="9058731"/>
            <a:chOff x="3769952" y="911563"/>
            <a:chExt cx="4981779" cy="8023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69952" y="911563"/>
              <a:ext cx="4981779" cy="8023286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3944600" y="7924154"/>
            <a:ext cx="1019581" cy="1105546"/>
            <a:chOff x="7596273" y="6474085"/>
            <a:chExt cx="1019581" cy="1105546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7596273" y="6474085"/>
              <a:ext cx="1019581" cy="1019581"/>
              <a:chOff x="7596273" y="6474086"/>
              <a:chExt cx="1019581" cy="101958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7596273" y="6474086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851168" y="6728981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794149" y="6620401"/>
              <a:ext cx="740250" cy="959231"/>
            </a:xfrm>
            <a:prstGeom prst="rect">
              <a:avLst/>
            </a:prstGeom>
          </p:spPr>
        </p:pic>
      </p:grpSp>
      <p:sp>
        <p:nvSpPr>
          <p:cNvPr id="1017" name=""/>
          <p:cNvSpPr txBox="1"/>
          <p:nvPr/>
        </p:nvSpPr>
        <p:spPr>
          <a:xfrm>
            <a:off x="1143000" y="4034789"/>
            <a:ext cx="8001000" cy="148971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600">
                <a:solidFill>
                  <a:schemeClr val="accent1"/>
                </a:solidFill>
                <a:latin typeface="이사만루체 Bold"/>
                <a:ea typeface="이사만루체 Bold"/>
              </a:rPr>
              <a:t>로그인화면</a:t>
            </a:r>
            <a:endParaRPr lang="en-US" altLang="ko-KR" sz="4600"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en-US" altLang="ko-KR" sz="4600">
                <a:solidFill>
                  <a:schemeClr val="accent1"/>
                </a:solidFill>
                <a:latin typeface="이사만루체 Bold"/>
                <a:ea typeface="이사만루체 Bold"/>
              </a:rPr>
              <a:t>HomeLogin</a:t>
            </a:r>
            <a:endParaRPr lang="en-US" altLang="ko-KR" sz="46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sp>
        <p:nvSpPr>
          <p:cNvPr id="1020" name=""/>
          <p:cNvSpPr txBox="1"/>
          <p:nvPr/>
        </p:nvSpPr>
        <p:spPr>
          <a:xfrm>
            <a:off x="1981200" y="5829300"/>
            <a:ext cx="6324600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atin typeface="이사만루체 Light"/>
                <a:ea typeface="이사만루체 Light"/>
              </a:rPr>
              <a:t>-</a:t>
            </a:r>
            <a:r>
              <a:rPr lang="ko-KR" altLang="en-US" sz="3000">
                <a:latin typeface="이사만루체 Light"/>
                <a:ea typeface="이사만루체 Light"/>
              </a:rPr>
              <a:t> 시작 페이지인 로그인 창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</p:bld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828800" y="1485900"/>
            <a:ext cx="5181600" cy="8525990"/>
            <a:chOff x="639935" y="172507"/>
            <a:chExt cx="5792253" cy="9567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39935" y="172507"/>
              <a:ext cx="5792253" cy="9567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591800" y="5676900"/>
            <a:ext cx="7086600" cy="2651751"/>
            <a:chOff x="7897046" y="532874"/>
            <a:chExt cx="6171429" cy="22707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897046" y="532874"/>
              <a:ext cx="6171429" cy="22707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363200" y="4178333"/>
            <a:ext cx="6171429" cy="1930333"/>
            <a:chOff x="7380029" y="4870034"/>
            <a:chExt cx="6171429" cy="1930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380029" y="4870034"/>
              <a:ext cx="6171429" cy="1930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0363972" y="4180567"/>
            <a:ext cx="6171429" cy="1925866"/>
            <a:chOff x="7456229" y="7043582"/>
            <a:chExt cx="6171429" cy="19258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rcRect b="40600"/>
            <a:stretch>
              <a:fillRect/>
            </a:stretch>
          </p:blipFill>
          <p:spPr>
            <a:xfrm>
              <a:off x="7456229" y="7043582"/>
              <a:ext cx="6171429" cy="1925866"/>
            </a:xfrm>
            <a:prstGeom prst="rect">
              <a:avLst/>
            </a:prstGeom>
          </p:spPr>
        </p:pic>
      </p:grpSp>
      <p:grpSp>
        <p:nvGrpSpPr>
          <p:cNvPr id="1006" name="그룹 1002"/>
          <p:cNvGrpSpPr/>
          <p:nvPr/>
        </p:nvGrpSpPr>
        <p:grpSpPr>
          <a:xfrm rot="0">
            <a:off x="10668000" y="4655107"/>
            <a:ext cx="6872479" cy="2240993"/>
            <a:chOff x="8642110" y="1911907"/>
            <a:chExt cx="6872479" cy="2240993"/>
          </a:xfrm>
        </p:grpSpPr>
        <p:pic>
          <p:nvPicPr>
            <p:cNvPr id="1007" name="Object 5"/>
            <p:cNvPicPr>
              <a:picLocks noChangeAspect="1"/>
            </p:cNvPicPr>
            <p:nvPr/>
          </p:nvPicPr>
          <p:blipFill rotWithShape="1">
            <a:blip r:embed="rId6"/>
            <a:srcRect t="37070"/>
            <a:stretch>
              <a:fillRect/>
            </a:stretch>
          </p:blipFill>
          <p:spPr>
            <a:xfrm>
              <a:off x="8642110" y="1911907"/>
              <a:ext cx="6872479" cy="22409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449571" y="3848100"/>
            <a:ext cx="8305028" cy="3708178"/>
            <a:chOff x="8163265" y="3254931"/>
            <a:chExt cx="6171429" cy="17013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63265" y="3254931"/>
              <a:ext cx="6171429" cy="1701356"/>
            </a:xfrm>
            <a:prstGeom prst="rect">
              <a:avLst/>
            </a:prstGeom>
          </p:spPr>
        </p:pic>
      </p:grpSp>
      <p:grpSp>
        <p:nvGrpSpPr>
          <p:cNvPr id="1010" name="그룹 1001"/>
          <p:cNvGrpSpPr/>
          <p:nvPr/>
        </p:nvGrpSpPr>
        <p:grpSpPr>
          <a:xfrm rot="0">
            <a:off x="9677400" y="1181101"/>
            <a:ext cx="5334000" cy="8839199"/>
            <a:chOff x="2023116" y="375166"/>
            <a:chExt cx="5787494" cy="9535383"/>
          </a:xfrm>
        </p:grpSpPr>
        <p:pic>
          <p:nvPicPr>
            <p:cNvPr id="1011" name="Object 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023116" y="375166"/>
              <a:ext cx="5787494" cy="9535383"/>
            </a:xfrm>
            <a:prstGeom prst="rect">
              <a:avLst/>
            </a:prstGeom>
          </p:spPr>
        </p:pic>
      </p:grpSp>
      <p:sp>
        <p:nvSpPr>
          <p:cNvPr id="1012" name=""/>
          <p:cNvSpPr txBox="1"/>
          <p:nvPr/>
        </p:nvSpPr>
        <p:spPr>
          <a:xfrm>
            <a:off x="6076950" y="468627"/>
            <a:ext cx="6134100" cy="78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600">
                <a:solidFill>
                  <a:schemeClr val="accent1"/>
                </a:solidFill>
                <a:latin typeface="이사만루체 Bold"/>
                <a:ea typeface="이사만루체 Bold"/>
              </a:rPr>
              <a:t>회원가입화면</a:t>
            </a:r>
            <a:r>
              <a:rPr lang="ko-KR" altLang="en-US" sz="4600">
                <a:latin typeface="이사만루체 Bold"/>
                <a:ea typeface="이사만루체 Bold"/>
              </a:rPr>
              <a:t> </a:t>
            </a:r>
            <a:r>
              <a:rPr lang="en-US" altLang="ko-KR" sz="4600">
                <a:solidFill>
                  <a:schemeClr val="accent1"/>
                </a:solidFill>
                <a:latin typeface="이사만루체 Bold"/>
                <a:ea typeface="이사만루체 Bold"/>
              </a:rPr>
              <a:t>SignUp</a:t>
            </a:r>
            <a:endParaRPr lang="en-US" altLang="ko-KR" sz="46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grpSp>
        <p:nvGrpSpPr>
          <p:cNvPr id="1025" name=""/>
          <p:cNvGrpSpPr/>
          <p:nvPr/>
        </p:nvGrpSpPr>
        <p:grpSpPr>
          <a:xfrm rot="0">
            <a:off x="5364721" y="3777990"/>
            <a:ext cx="1019581" cy="1105541"/>
            <a:chOff x="5364721" y="3777990"/>
            <a:chExt cx="1019581" cy="1105541"/>
          </a:xfrm>
        </p:grpSpPr>
        <p:grpSp>
          <p:nvGrpSpPr>
            <p:cNvPr id="1013" name="그룹 1010"/>
            <p:cNvGrpSpPr/>
            <p:nvPr/>
          </p:nvGrpSpPr>
          <p:grpSpPr>
            <a:xfrm rot="0">
              <a:off x="5364721" y="3777990"/>
              <a:ext cx="1019581" cy="1019581"/>
              <a:chOff x="1332744" y="5053542"/>
              <a:chExt cx="1019581" cy="1019581"/>
            </a:xfrm>
          </p:grpSpPr>
          <p:pic>
            <p:nvPicPr>
              <p:cNvPr id="1014" name="Object 3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332744" y="5053542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15" name="Object 35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587639" y="5308438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16" name="Object 3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562600" y="3924300"/>
              <a:ext cx="740241" cy="959231"/>
            </a:xfrm>
            <a:prstGeom prst="rect">
              <a:avLst/>
            </a:prstGeom>
          </p:spPr>
        </p:pic>
      </p:grpSp>
      <p:grpSp>
        <p:nvGrpSpPr>
          <p:cNvPr id="1026" name=""/>
          <p:cNvGrpSpPr/>
          <p:nvPr/>
        </p:nvGrpSpPr>
        <p:grpSpPr>
          <a:xfrm rot="0">
            <a:off x="4526521" y="8838562"/>
            <a:ext cx="1019581" cy="1105538"/>
            <a:chOff x="4526521" y="8838562"/>
            <a:chExt cx="1019581" cy="1105538"/>
          </a:xfrm>
        </p:grpSpPr>
        <p:grpSp>
          <p:nvGrpSpPr>
            <p:cNvPr id="1017" name="그룹 1013"/>
            <p:cNvGrpSpPr/>
            <p:nvPr/>
          </p:nvGrpSpPr>
          <p:grpSpPr>
            <a:xfrm rot="0">
              <a:off x="4526521" y="8838562"/>
              <a:ext cx="1019581" cy="1019581"/>
              <a:chOff x="441824" y="6549564"/>
              <a:chExt cx="1019581" cy="1019581"/>
            </a:xfrm>
          </p:grpSpPr>
          <p:pic>
            <p:nvPicPr>
              <p:cNvPr id="1018" name="Object 46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41824" y="6549564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19" name="Object 47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696719" y="6804459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20" name="Object 4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4724400" y="8984869"/>
              <a:ext cx="740250" cy="959231"/>
            </a:xfrm>
            <a:prstGeom prst="rect">
              <a:avLst/>
            </a:prstGeom>
          </p:spPr>
        </p:pic>
      </p:grpSp>
      <p:grpSp>
        <p:nvGrpSpPr>
          <p:cNvPr id="1027" name=""/>
          <p:cNvGrpSpPr/>
          <p:nvPr/>
        </p:nvGrpSpPr>
        <p:grpSpPr>
          <a:xfrm rot="0">
            <a:off x="11460722" y="5894925"/>
            <a:ext cx="1019581" cy="1105539"/>
            <a:chOff x="11460722" y="5894925"/>
            <a:chExt cx="1019581" cy="1105539"/>
          </a:xfrm>
        </p:grpSpPr>
        <p:grpSp>
          <p:nvGrpSpPr>
            <p:cNvPr id="1021" name="그룹 1014"/>
            <p:cNvGrpSpPr/>
            <p:nvPr/>
          </p:nvGrpSpPr>
          <p:grpSpPr>
            <a:xfrm rot="0">
              <a:off x="11460722" y="5894925"/>
              <a:ext cx="1019581" cy="1019581"/>
              <a:chOff x="1332744" y="6219191"/>
              <a:chExt cx="1019581" cy="1019581"/>
            </a:xfrm>
          </p:grpSpPr>
          <p:pic>
            <p:nvPicPr>
              <p:cNvPr id="1022" name="Object 51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332744" y="621919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23" name="Object 52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587639" y="6474086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24" name="Object 54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1658600" y="6057900"/>
              <a:ext cx="740241" cy="9425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  <p:bldP spid="1004" grpId="1" animBg="1"/>
      <p:bldP spid="1004" grpId="2" animBg="1"/>
      <p:bldP spid="1026" grpId="3" animBg="1"/>
      <p:bldP spid="1010" grpId="4" animBg="1"/>
      <p:bldP spid="1005" grpId="5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515600" y="7129606"/>
            <a:ext cx="5558893" cy="2204894"/>
            <a:chOff x="11043652" y="6211803"/>
            <a:chExt cx="5558893" cy="22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043652" y="6211803"/>
              <a:ext cx="5558893" cy="22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509790" y="2854777"/>
            <a:ext cx="5400465" cy="2669722"/>
            <a:chOff x="10982326" y="2221291"/>
            <a:chExt cx="5400465" cy="26697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982326" y="2221291"/>
              <a:ext cx="5400465" cy="26697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2480833" y="1386241"/>
            <a:ext cx="4986767" cy="8031319"/>
            <a:chOff x="3769953" y="911565"/>
            <a:chExt cx="4986767" cy="8031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769953" y="911565"/>
              <a:ext cx="4986767" cy="80313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972800" y="1663289"/>
            <a:ext cx="4721755" cy="10349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28654" y="6286500"/>
            <a:ext cx="4194212" cy="605136"/>
          </a:xfrm>
          <a:prstGeom prst="rect">
            <a:avLst/>
          </a:prstGeom>
        </p:spPr>
      </p:pic>
      <p:grpSp>
        <p:nvGrpSpPr>
          <p:cNvPr id="1043" name="그룹 1015"/>
          <p:cNvGrpSpPr/>
          <p:nvPr/>
        </p:nvGrpSpPr>
        <p:grpSpPr>
          <a:xfrm rot="0">
            <a:off x="6253468" y="6979161"/>
            <a:ext cx="1019581" cy="1019581"/>
            <a:chOff x="2475070" y="5810439"/>
            <a:chExt cx="1019581" cy="1019581"/>
          </a:xfrm>
        </p:grpSpPr>
        <p:pic>
          <p:nvPicPr>
            <p:cNvPr id="1044" name="Object 5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475070" y="5810439"/>
              <a:ext cx="1019581" cy="1019581"/>
            </a:xfrm>
            <a:prstGeom prst="rect">
              <a:avLst/>
            </a:prstGeom>
          </p:spPr>
        </p:pic>
        <p:pic>
          <p:nvPicPr>
            <p:cNvPr id="1045" name="Object 5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729965" y="6065334"/>
              <a:ext cx="509790" cy="509790"/>
            </a:xfrm>
            <a:prstGeom prst="rect">
              <a:avLst/>
            </a:prstGeom>
          </p:spPr>
        </p:pic>
      </p:grpSp>
      <p:pic>
        <p:nvPicPr>
          <p:cNvPr id="1046" name="Object 5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451345" y="7154802"/>
            <a:ext cx="753888" cy="808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  <p:bldP spid="1002" grpId="1" animBg="1"/>
    </p:bld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829800" y="266698"/>
            <a:ext cx="6705599" cy="9753601"/>
            <a:chOff x="2568701" y="1659627"/>
            <a:chExt cx="3841237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68701" y="1659627"/>
              <a:ext cx="3841237" cy="6171429"/>
            </a:xfrm>
            <a:prstGeom prst="rect">
              <a:avLst/>
            </a:prstGeom>
          </p:spPr>
        </p:pic>
      </p:grpSp>
      <p:sp>
        <p:nvSpPr>
          <p:cNvPr id="1028" name=""/>
          <p:cNvSpPr txBox="1"/>
          <p:nvPr/>
        </p:nvSpPr>
        <p:spPr>
          <a:xfrm>
            <a:off x="1905000" y="3202304"/>
            <a:ext cx="6629400" cy="1483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600">
                <a:solidFill>
                  <a:schemeClr val="accent1"/>
                </a:solidFill>
                <a:latin typeface="이사만루체 Bold"/>
                <a:ea typeface="이사만루체 Bold"/>
              </a:rPr>
              <a:t>메인 출석화면</a:t>
            </a:r>
            <a:endParaRPr lang="en-US" altLang="ko-KR" sz="4600">
              <a:solidFill>
                <a:schemeClr val="accent1"/>
              </a:solidFill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en-US" altLang="ko-KR" sz="4600">
                <a:solidFill>
                  <a:schemeClr val="accent1"/>
                </a:solidFill>
                <a:latin typeface="이사만루체 Bold"/>
                <a:ea typeface="이사만루체 Bold"/>
              </a:rPr>
              <a:t>AttendanceMain</a:t>
            </a:r>
            <a:endParaRPr lang="en-US" altLang="ko-KR" sz="46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grpSp>
        <p:nvGrpSpPr>
          <p:cNvPr id="1029" name="그룹 1011"/>
          <p:cNvGrpSpPr/>
          <p:nvPr/>
        </p:nvGrpSpPr>
        <p:grpSpPr>
          <a:xfrm rot="0">
            <a:off x="11811000" y="456563"/>
            <a:ext cx="1019581" cy="1105537"/>
            <a:chOff x="1842535" y="4378171"/>
            <a:chExt cx="1019581" cy="1105537"/>
          </a:xfrm>
        </p:grpSpPr>
        <p:grpSp>
          <p:nvGrpSpPr>
            <p:cNvPr id="1030" name="그룹 1012"/>
            <p:cNvGrpSpPr/>
            <p:nvPr/>
          </p:nvGrpSpPr>
          <p:grpSpPr>
            <a:xfrm rot="0">
              <a:off x="1842535" y="4378171"/>
              <a:ext cx="1019581" cy="1019581"/>
              <a:chOff x="1842535" y="4378171"/>
              <a:chExt cx="1019581" cy="1019581"/>
            </a:xfrm>
          </p:grpSpPr>
          <p:pic>
            <p:nvPicPr>
              <p:cNvPr id="1031" name="Object 4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842535" y="437817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32" name="Object 4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97430" y="4633067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33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40410" y="4524477"/>
              <a:ext cx="740241" cy="959231"/>
            </a:xfrm>
            <a:prstGeom prst="rect">
              <a:avLst/>
            </a:prstGeom>
          </p:spPr>
        </p:pic>
      </p:grpSp>
      <p:sp>
        <p:nvSpPr>
          <p:cNvPr id="1040" name=""/>
          <p:cNvSpPr txBox="1"/>
          <p:nvPr/>
        </p:nvSpPr>
        <p:spPr>
          <a:xfrm>
            <a:off x="1981200" y="5372100"/>
            <a:ext cx="6324600" cy="2827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atin typeface="이사만루체 Light"/>
                <a:ea typeface="이사만루체 Light"/>
              </a:rPr>
              <a:t>-</a:t>
            </a:r>
            <a:r>
              <a:rPr lang="ko-KR" altLang="en-US" sz="3000">
                <a:latin typeface="이사만루체 Light"/>
                <a:ea typeface="이사만루체 Light"/>
              </a:rPr>
              <a:t> 로그인 후 메인 화면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en-US" altLang="ko-KR" sz="3000">
                <a:latin typeface="이사만루체 Light"/>
                <a:ea typeface="이사만루체 Light"/>
              </a:rPr>
              <a:t>-</a:t>
            </a:r>
            <a:r>
              <a:rPr lang="ko-KR" altLang="en-US" sz="3000">
                <a:latin typeface="이사만루체 Light"/>
                <a:ea typeface="이사만루체 Light"/>
              </a:rPr>
              <a:t> 해당 요일에 등원해야 하는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원생의 리스트를 보여줌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en-US" altLang="ko-KR" sz="3000">
                <a:latin typeface="이사만루체 Light"/>
                <a:ea typeface="이사만루체 Light"/>
              </a:rPr>
              <a:t>-</a:t>
            </a:r>
            <a:r>
              <a:rPr lang="ko-KR" altLang="en-US" sz="3000">
                <a:latin typeface="이사만루체 Light"/>
                <a:ea typeface="이사만루체 Light"/>
              </a:rPr>
              <a:t> 원생관리 메뉴에서 원생 정보 추가를 해야 리스트가 보여짐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</p:bld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363200" y="857251"/>
            <a:ext cx="6019800" cy="9086849"/>
            <a:chOff x="-53156" y="-568970"/>
            <a:chExt cx="6160171" cy="9926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156" y="-568970"/>
              <a:ext cx="6160171" cy="9926157"/>
            </a:xfrm>
            <a:prstGeom prst="rect">
              <a:avLst/>
            </a:prstGeom>
          </p:spPr>
        </p:pic>
      </p:grpSp>
      <p:sp>
        <p:nvSpPr>
          <p:cNvPr id="1009" name=""/>
          <p:cNvSpPr txBox="1"/>
          <p:nvPr/>
        </p:nvSpPr>
        <p:spPr>
          <a:xfrm>
            <a:off x="0" y="3238500"/>
            <a:ext cx="10477500" cy="1455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500">
                <a:solidFill>
                  <a:schemeClr val="accent1"/>
                </a:solidFill>
                <a:latin typeface="이사만루체 Bold"/>
                <a:ea typeface="이사만루체 Bold"/>
              </a:rPr>
              <a:t>원생관리</a:t>
            </a:r>
            <a:r>
              <a:rPr lang="ko-KR" altLang="en-US" sz="4500">
                <a:latin typeface="이사만루체 Bold"/>
                <a:ea typeface="이사만루체 Bold"/>
              </a:rPr>
              <a:t> </a:t>
            </a:r>
            <a:r>
              <a:rPr lang="ko-KR" altLang="en-US" sz="4500">
                <a:solidFill>
                  <a:schemeClr val="accent1"/>
                </a:solidFill>
                <a:latin typeface="이사만루체 Bold"/>
                <a:ea typeface="이사만루체 Bold"/>
              </a:rPr>
              <a:t>메뉴</a:t>
            </a:r>
            <a:endParaRPr lang="ko-KR" altLang="en-US" sz="4500"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en-US" altLang="ko-KR" sz="4500">
                <a:solidFill>
                  <a:schemeClr val="accent1"/>
                </a:solidFill>
                <a:latin typeface="이사만루체 Bold"/>
                <a:ea typeface="이사만루체 Bold"/>
              </a:rPr>
              <a:t>ManagementStudent</a:t>
            </a:r>
            <a:endParaRPr lang="en-US" altLang="ko-KR" sz="45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grpSp>
        <p:nvGrpSpPr>
          <p:cNvPr id="1030" name=""/>
          <p:cNvGrpSpPr/>
          <p:nvPr/>
        </p:nvGrpSpPr>
        <p:grpSpPr>
          <a:xfrm rot="0">
            <a:off x="15392400" y="2324100"/>
            <a:ext cx="1019581" cy="1105541"/>
            <a:chOff x="15392400" y="2324100"/>
            <a:chExt cx="1019581" cy="1105541"/>
          </a:xfrm>
        </p:grpSpPr>
        <p:grpSp>
          <p:nvGrpSpPr>
            <p:cNvPr id="1017" name="그룹 1010"/>
            <p:cNvGrpSpPr/>
            <p:nvPr/>
          </p:nvGrpSpPr>
          <p:grpSpPr>
            <a:xfrm rot="0">
              <a:off x="15392400" y="2324100"/>
              <a:ext cx="1019581" cy="1019581"/>
              <a:chOff x="1332744" y="5053542"/>
              <a:chExt cx="1019581" cy="1019581"/>
            </a:xfrm>
          </p:grpSpPr>
          <p:pic>
            <p:nvPicPr>
              <p:cNvPr id="1018" name="Object 3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332744" y="5053542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19" name="Object 3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87639" y="5308438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20" name="Object 3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590279" y="2470410"/>
              <a:ext cx="740241" cy="959231"/>
            </a:xfrm>
            <a:prstGeom prst="rect">
              <a:avLst/>
            </a:prstGeom>
          </p:spPr>
        </p:pic>
      </p:grpSp>
      <p:pic>
        <p:nvPicPr>
          <p:cNvPr id="102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201400" y="4686300"/>
            <a:ext cx="4243551" cy="1905000"/>
          </a:xfrm>
          <a:prstGeom prst="rect">
            <a:avLst/>
          </a:prstGeom>
        </p:spPr>
      </p:pic>
      <p:grpSp>
        <p:nvGrpSpPr>
          <p:cNvPr id="1023" name=""/>
          <p:cNvGrpSpPr/>
          <p:nvPr/>
        </p:nvGrpSpPr>
        <p:grpSpPr>
          <a:xfrm rot="0">
            <a:off x="11353800" y="5409562"/>
            <a:ext cx="1019581" cy="1105538"/>
            <a:chOff x="441824" y="6549564"/>
            <a:chExt cx="1019581" cy="1105538"/>
          </a:xfrm>
        </p:grpSpPr>
        <p:grpSp>
          <p:nvGrpSpPr>
            <p:cNvPr id="1024" name="그룹 1013"/>
            <p:cNvGrpSpPr/>
            <p:nvPr/>
          </p:nvGrpSpPr>
          <p:grpSpPr>
            <a:xfrm rot="0">
              <a:off x="441824" y="6549564"/>
              <a:ext cx="1019581" cy="1019581"/>
              <a:chOff x="441824" y="6549564"/>
              <a:chExt cx="1019581" cy="1019581"/>
            </a:xfrm>
          </p:grpSpPr>
          <p:pic>
            <p:nvPicPr>
              <p:cNvPr id="1025" name="Object 4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441824" y="6549564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26" name="Object 4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96719" y="6804459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27" name="Object 4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39703" y="6695871"/>
              <a:ext cx="740250" cy="959231"/>
            </a:xfrm>
            <a:prstGeom prst="rect">
              <a:avLst/>
            </a:prstGeom>
          </p:spPr>
        </p:pic>
      </p:grpSp>
      <p:sp>
        <p:nvSpPr>
          <p:cNvPr id="1029" name=""/>
          <p:cNvSpPr txBox="1"/>
          <p:nvPr/>
        </p:nvSpPr>
        <p:spPr>
          <a:xfrm>
            <a:off x="1752599" y="5364480"/>
            <a:ext cx="6705600" cy="192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atin typeface="이사만루체 Light"/>
                <a:ea typeface="이사만루체 Light"/>
              </a:rPr>
              <a:t>-</a:t>
            </a:r>
            <a:r>
              <a:rPr lang="ko-KR" altLang="en-US" sz="3000">
                <a:latin typeface="이사만루체 Light"/>
                <a:ea typeface="이사만루체 Light"/>
              </a:rPr>
              <a:t> 전체적인 원생관리 창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en-US" altLang="ko-KR" sz="3000">
                <a:latin typeface="이사만루체 Light"/>
                <a:ea typeface="이사만루체 Light"/>
              </a:rPr>
              <a:t>-</a:t>
            </a:r>
            <a:r>
              <a:rPr lang="ko-KR" altLang="en-US" sz="3000">
                <a:latin typeface="이사만루체 Light"/>
                <a:ea typeface="이사만루체 Light"/>
              </a:rPr>
              <a:t> 원생 정보 추가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정보 수정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원생 삭제 기능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animBg="1"/>
      <p:bldP spid="1023" grpId="1" animBg="1"/>
    </p:bld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 txBox="1"/>
          <p:nvPr/>
        </p:nvSpPr>
        <p:spPr>
          <a:xfrm>
            <a:off x="0" y="3307079"/>
            <a:ext cx="10477500" cy="1455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500">
                <a:solidFill>
                  <a:schemeClr val="accent1"/>
                </a:solidFill>
                <a:latin typeface="이사만루체 Bold"/>
                <a:ea typeface="이사만루체 Bold"/>
              </a:rPr>
              <a:t>원생 정보 추가 메뉴</a:t>
            </a:r>
            <a:endParaRPr lang="ko-KR" altLang="en-US" sz="4500">
              <a:solidFill>
                <a:schemeClr val="accent1"/>
              </a:solidFill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en-US" altLang="ko-KR" sz="4500">
                <a:solidFill>
                  <a:schemeClr val="accent1"/>
                </a:solidFill>
                <a:latin typeface="이사만루체 Bold"/>
                <a:ea typeface="이사만루체 Bold"/>
              </a:rPr>
              <a:t>AddStudent </a:t>
            </a:r>
            <a:endParaRPr lang="en-US" altLang="ko-KR" sz="45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19455" y="304124"/>
            <a:ext cx="5877745" cy="96787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2590800" y="5143500"/>
            <a:ext cx="5838826" cy="32842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000">
                <a:latin typeface="이사만루체 Light"/>
                <a:ea typeface="이사만루체 Light"/>
              </a:rPr>
              <a:t>-</a:t>
            </a:r>
            <a:r>
              <a:rPr lang="ko-KR" altLang="en-US" sz="3000">
                <a:latin typeface="이사만루체 Light"/>
                <a:ea typeface="이사만루체 Light"/>
              </a:rPr>
              <a:t> 원생 추가 창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solidFill>
                  <a:schemeClr val="accent2"/>
                </a:solidFill>
                <a:latin typeface="이사만루체 Light"/>
                <a:ea typeface="이사만루체 Light"/>
              </a:rPr>
              <a:t>필수 입력 </a:t>
            </a:r>
            <a:r>
              <a:rPr lang="en-US" altLang="ko-KR" sz="3000">
                <a:solidFill>
                  <a:schemeClr val="accent2"/>
                </a:solidFill>
                <a:latin typeface="이사만루체 Light"/>
                <a:ea typeface="이사만루체 Light"/>
              </a:rPr>
              <a:t>:</a:t>
            </a:r>
            <a:r>
              <a:rPr lang="ko-KR" altLang="en-US" sz="3000">
                <a:solidFill>
                  <a:schemeClr val="accent2"/>
                </a:solidFill>
                <a:latin typeface="이사만루체 Light"/>
                <a:ea typeface="이사만루체 Light"/>
              </a:rPr>
              <a:t> 원생 이름</a:t>
            </a:r>
            <a:r>
              <a:rPr lang="en-US" altLang="ko-KR" sz="3000">
                <a:solidFill>
                  <a:schemeClr val="accent2"/>
                </a:solidFill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solidFill>
                  <a:schemeClr val="accent2"/>
                </a:solidFill>
                <a:latin typeface="이사만루체 Light"/>
                <a:ea typeface="이사만루체 Light"/>
              </a:rPr>
              <a:t> 출석번호 </a:t>
            </a:r>
            <a:r>
              <a:rPr lang="en-US" altLang="ko-KR" sz="3000">
                <a:solidFill>
                  <a:schemeClr val="accent2"/>
                </a:solidFill>
                <a:latin typeface="이사만루체 Light"/>
                <a:ea typeface="이사만루체 Light"/>
              </a:rPr>
              <a:t>4</a:t>
            </a:r>
            <a:r>
              <a:rPr lang="ko-KR" altLang="en-US" sz="3000">
                <a:solidFill>
                  <a:schemeClr val="accent2"/>
                </a:solidFill>
                <a:latin typeface="이사만루체 Light"/>
                <a:ea typeface="이사만루체 Light"/>
              </a:rPr>
              <a:t>자리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선택 입력 </a:t>
            </a:r>
            <a:r>
              <a:rPr lang="en-US" altLang="ko-KR" sz="3000">
                <a:latin typeface="이사만루체 Light"/>
                <a:ea typeface="이사만루체 Light"/>
              </a:rPr>
              <a:t>:</a:t>
            </a:r>
            <a:r>
              <a:rPr lang="ko-KR" altLang="en-US" sz="3000">
                <a:latin typeface="이사만루체 Light"/>
                <a:ea typeface="이사만루체 Light"/>
              </a:rPr>
              <a:t> 사진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생일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등록일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전화번호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메모 등 총 </a:t>
            </a:r>
            <a:r>
              <a:rPr lang="en-US" altLang="ko-KR" sz="3000">
                <a:latin typeface="이사만루체 Light"/>
                <a:ea typeface="이사만루체 Light"/>
              </a:rPr>
              <a:t>17</a:t>
            </a:r>
            <a:r>
              <a:rPr lang="ko-KR" altLang="en-US" sz="3000">
                <a:latin typeface="이사만루체 Light"/>
                <a:ea typeface="이사만루체 Light"/>
              </a:rPr>
              <a:t>가지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3"/>
          <p:cNvGrpSpPr/>
          <p:nvPr/>
        </p:nvGrpSpPr>
        <p:grpSpPr>
          <a:xfrm rot="0">
            <a:off x="9372600" y="571500"/>
            <a:ext cx="6071828" cy="9144000"/>
            <a:chOff x="11612030" y="1436469"/>
            <a:chExt cx="4243028" cy="6792102"/>
          </a:xfrm>
        </p:grpSpPr>
        <p:pic>
          <p:nvPicPr>
            <p:cNvPr id="5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612030" y="1436469"/>
              <a:ext cx="4243028" cy="6792102"/>
            </a:xfrm>
            <a:prstGeom prst="rect">
              <a:avLst/>
            </a:prstGeom>
          </p:spPr>
        </p:pic>
      </p:grpSp>
      <p:grpSp>
        <p:nvGrpSpPr>
          <p:cNvPr id="7" name="그룹 1011"/>
          <p:cNvGrpSpPr/>
          <p:nvPr/>
        </p:nvGrpSpPr>
        <p:grpSpPr>
          <a:xfrm rot="0">
            <a:off x="11048438" y="1675763"/>
            <a:ext cx="1019581" cy="1105537"/>
            <a:chOff x="1842535" y="4378171"/>
            <a:chExt cx="1019581" cy="1105537"/>
          </a:xfrm>
        </p:grpSpPr>
        <p:grpSp>
          <p:nvGrpSpPr>
            <p:cNvPr id="8" name="그룹 1012"/>
            <p:cNvGrpSpPr/>
            <p:nvPr/>
          </p:nvGrpSpPr>
          <p:grpSpPr>
            <a:xfrm rot="0">
              <a:off x="1842535" y="4378171"/>
              <a:ext cx="1019581" cy="1019581"/>
              <a:chOff x="1842535" y="4378171"/>
              <a:chExt cx="1019581" cy="1019581"/>
            </a:xfrm>
          </p:grpSpPr>
          <p:pic>
            <p:nvPicPr>
              <p:cNvPr id="9" name="Object 4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842535" y="437817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" name="Object 4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97430" y="4633067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1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40410" y="4524477"/>
              <a:ext cx="740241" cy="959231"/>
            </a:xfrm>
            <a:prstGeom prst="rect">
              <a:avLst/>
            </a:prstGeom>
          </p:spPr>
        </p:pic>
      </p:grpSp>
      <p:sp>
        <p:nvSpPr>
          <p:cNvPr id="12" name=""/>
          <p:cNvSpPr txBox="1"/>
          <p:nvPr/>
        </p:nvSpPr>
        <p:spPr>
          <a:xfrm>
            <a:off x="1295399" y="4381500"/>
            <a:ext cx="7848601" cy="56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>
                <a:latin typeface="이사만루체 Light"/>
                <a:ea typeface="이사만루체 Light"/>
              </a:rPr>
              <a:t>예</a:t>
            </a:r>
            <a:r>
              <a:rPr lang="en-US" altLang="ko-KR" sz="3200">
                <a:latin typeface="이사만루체 Light"/>
                <a:ea typeface="이사만루체 Light"/>
              </a:rPr>
              <a:t>)</a:t>
            </a:r>
            <a:r>
              <a:rPr lang="ko-KR" altLang="en-US" sz="3200">
                <a:latin typeface="이사만루체 Light"/>
                <a:ea typeface="이사만루체 Light"/>
              </a:rPr>
              <a:t> 홍길동</a:t>
            </a:r>
            <a:r>
              <a:rPr lang="en-US" altLang="ko-KR" sz="3200">
                <a:latin typeface="이사만루체 Light"/>
                <a:ea typeface="이사만루체 Light"/>
              </a:rPr>
              <a:t>,</a:t>
            </a:r>
            <a:r>
              <a:rPr lang="ko-KR" altLang="en-US" sz="3200">
                <a:latin typeface="이사만루체 Light"/>
                <a:ea typeface="이사만루체 Light"/>
              </a:rPr>
              <a:t> </a:t>
            </a:r>
            <a:r>
              <a:rPr lang="en-US" altLang="ko-KR" sz="3200">
                <a:latin typeface="이사만루체 Light"/>
                <a:ea typeface="이사만루체 Light"/>
              </a:rPr>
              <a:t>07</a:t>
            </a:r>
            <a:r>
              <a:rPr lang="ko-KR" altLang="en-US" sz="3200">
                <a:latin typeface="이사만루체 Light"/>
                <a:ea typeface="이사만루체 Light"/>
              </a:rPr>
              <a:t>년생 한국중 </a:t>
            </a:r>
            <a:endParaRPr lang="ko-KR" altLang="en-US" sz="3200">
              <a:latin typeface="이사만루체 Light"/>
              <a:ea typeface="이사만루체 Light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0" y="2697480"/>
            <a:ext cx="10477500" cy="777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500">
                <a:solidFill>
                  <a:schemeClr val="dk1"/>
                </a:solidFill>
                <a:latin typeface="이사만루체 Bold"/>
                <a:ea typeface="이사만루체 Bold"/>
              </a:rPr>
              <a:t>원생 등록 과정</a:t>
            </a:r>
            <a:endParaRPr lang="ko-KR" altLang="en-US" sz="4500">
              <a:solidFill>
                <a:schemeClr val="dk1"/>
              </a:solidFill>
              <a:latin typeface="이사만루체 Bold"/>
              <a:ea typeface="이사만루체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142998" y="2897505"/>
            <a:ext cx="7848603" cy="577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32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836564" y="2341208"/>
            <a:ext cx="6171429" cy="6061784"/>
            <a:chOff x="6057143" y="2111965"/>
            <a:chExt cx="6171429" cy="60617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057143" y="2111965"/>
              <a:ext cx="6171429" cy="60617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9525000" y="2949475"/>
            <a:ext cx="6171429" cy="4388050"/>
            <a:chOff x="2121739" y="2948832"/>
            <a:chExt cx="6171429" cy="43880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21739" y="2948832"/>
              <a:ext cx="6171429" cy="4388050"/>
            </a:xfrm>
            <a:prstGeom prst="rect">
              <a:avLst/>
            </a:prstGeom>
          </p:spPr>
        </p:pic>
      </p:grpSp>
      <p:grpSp>
        <p:nvGrpSpPr>
          <p:cNvPr id="1004" name="그룹 1010"/>
          <p:cNvGrpSpPr/>
          <p:nvPr/>
        </p:nvGrpSpPr>
        <p:grpSpPr>
          <a:xfrm rot="0">
            <a:off x="3657600" y="6902190"/>
            <a:ext cx="1019581" cy="1019581"/>
            <a:chOff x="1332744" y="5053542"/>
            <a:chExt cx="1019581" cy="1019581"/>
          </a:xfrm>
        </p:grpSpPr>
        <p:pic>
          <p:nvPicPr>
            <p:cNvPr id="1005" name="Object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32744" y="5053542"/>
              <a:ext cx="1019581" cy="1019581"/>
            </a:xfrm>
            <a:prstGeom prst="rect">
              <a:avLst/>
            </a:prstGeom>
          </p:spPr>
        </p:pic>
        <p:pic>
          <p:nvPicPr>
            <p:cNvPr id="1006" name="Object 3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87639" y="5308438"/>
              <a:ext cx="509790" cy="509790"/>
            </a:xfrm>
            <a:prstGeom prst="rect">
              <a:avLst/>
            </a:prstGeom>
          </p:spPr>
        </p:pic>
      </p:grpSp>
      <p:pic>
        <p:nvPicPr>
          <p:cNvPr id="1007" name="Object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55478" y="7048500"/>
            <a:ext cx="740241" cy="959231"/>
          </a:xfrm>
          <a:prstGeom prst="rect">
            <a:avLst/>
          </a:prstGeom>
        </p:spPr>
      </p:pic>
      <p:grpSp>
        <p:nvGrpSpPr>
          <p:cNvPr id="1008" name=""/>
          <p:cNvGrpSpPr/>
          <p:nvPr/>
        </p:nvGrpSpPr>
        <p:grpSpPr>
          <a:xfrm rot="0">
            <a:off x="13335000" y="6210300"/>
            <a:ext cx="1019581" cy="1143000"/>
            <a:chOff x="441824" y="6549563"/>
            <a:chExt cx="1019581" cy="1105538"/>
          </a:xfrm>
        </p:grpSpPr>
        <p:grpSp>
          <p:nvGrpSpPr>
            <p:cNvPr id="1009" name="그룹 1013"/>
            <p:cNvGrpSpPr/>
            <p:nvPr/>
          </p:nvGrpSpPr>
          <p:grpSpPr>
            <a:xfrm rot="0">
              <a:off x="441824" y="6549563"/>
              <a:ext cx="1019581" cy="1019581"/>
              <a:chOff x="441824" y="6549564"/>
              <a:chExt cx="1019581" cy="1019581"/>
            </a:xfrm>
          </p:grpSpPr>
          <p:pic>
            <p:nvPicPr>
              <p:cNvPr id="1010" name="Object 4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441824" y="6549564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11" name="Object 4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96719" y="6804459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12" name="Object 4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39703" y="6695871"/>
              <a:ext cx="740250" cy="9592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8" grpId="0" animBg="1"/>
    </p:bld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3"/>
          <p:cNvGrpSpPr/>
          <p:nvPr/>
        </p:nvGrpSpPr>
        <p:grpSpPr>
          <a:xfrm rot="0">
            <a:off x="9523740" y="594292"/>
            <a:ext cx="5944861" cy="9692708"/>
            <a:chOff x="7250286" y="992159"/>
            <a:chExt cx="5944861" cy="9692708"/>
          </a:xfrm>
        </p:grpSpPr>
        <p:pic>
          <p:nvPicPr>
            <p:cNvPr id="5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250286" y="992159"/>
              <a:ext cx="5944861" cy="9692708"/>
            </a:xfrm>
            <a:prstGeom prst="rect">
              <a:avLst/>
            </a:prstGeom>
          </p:spPr>
        </p:pic>
      </p:grpSp>
      <p:sp>
        <p:nvSpPr>
          <p:cNvPr id="11" name=""/>
          <p:cNvSpPr txBox="1"/>
          <p:nvPr/>
        </p:nvSpPr>
        <p:spPr>
          <a:xfrm>
            <a:off x="1295399" y="4381500"/>
            <a:ext cx="7848601" cy="56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>
                <a:latin typeface="이사만루체 Light"/>
                <a:ea typeface="이사만루체 Light"/>
              </a:rPr>
              <a:t>홍길동의 사진이 추가됨 </a:t>
            </a:r>
            <a:endParaRPr lang="ko-KR" altLang="en-US" sz="32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5"/>
          <p:cNvGrpSpPr/>
          <p:nvPr/>
        </p:nvGrpSpPr>
        <p:grpSpPr>
          <a:xfrm rot="0">
            <a:off x="8305800" y="1714500"/>
            <a:ext cx="5867400" cy="3429000"/>
            <a:chOff x="6428209" y="3988532"/>
            <a:chExt cx="4982363" cy="2534025"/>
          </a:xfrm>
        </p:grpSpPr>
        <p:pic>
          <p:nvPicPr>
            <p:cNvPr id="11" name="Object 14"/>
            <p:cNvPicPr>
              <a:picLocks noChangeAspect="1"/>
            </p:cNvPicPr>
            <p:nvPr/>
          </p:nvPicPr>
          <p:blipFill rotWithShape="1">
            <a:blip r:embed="rId2"/>
            <a:srcRect l="6010" t="10250" r="13250" b="2490"/>
            <a:stretch>
              <a:fillRect/>
            </a:stretch>
          </p:blipFill>
          <p:spPr>
            <a:xfrm>
              <a:off x="6428209" y="3988532"/>
              <a:ext cx="4982363" cy="2534025"/>
            </a:xfrm>
            <a:prstGeom prst="rect">
              <a:avLst/>
            </a:prstGeom>
          </p:spPr>
        </p:pic>
      </p:grpSp>
      <p:grpSp>
        <p:nvGrpSpPr>
          <p:cNvPr id="14" name="그룹 1006"/>
          <p:cNvGrpSpPr/>
          <p:nvPr/>
        </p:nvGrpSpPr>
        <p:grpSpPr>
          <a:xfrm rot="0">
            <a:off x="8458200" y="6716967"/>
            <a:ext cx="6171429" cy="3074733"/>
            <a:chOff x="11654631" y="5613197"/>
            <a:chExt cx="6171429" cy="3074733"/>
          </a:xfrm>
        </p:grpSpPr>
        <p:pic>
          <p:nvPicPr>
            <p:cNvPr id="15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654631" y="5613197"/>
              <a:ext cx="6171429" cy="3074733"/>
            </a:xfrm>
            <a:prstGeom prst="rect">
              <a:avLst/>
            </a:prstGeom>
          </p:spPr>
        </p:pic>
      </p:grpSp>
      <p:grpSp>
        <p:nvGrpSpPr>
          <p:cNvPr id="50" name="그룹 1003"/>
          <p:cNvGrpSpPr/>
          <p:nvPr/>
        </p:nvGrpSpPr>
        <p:grpSpPr>
          <a:xfrm rot="0">
            <a:off x="427588" y="297146"/>
            <a:ext cx="5944861" cy="9692708"/>
            <a:chOff x="7250286" y="992159"/>
            <a:chExt cx="5944861" cy="9692708"/>
          </a:xfrm>
        </p:grpSpPr>
        <p:pic>
          <p:nvPicPr>
            <p:cNvPr id="51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250286" y="992159"/>
              <a:ext cx="5944861" cy="9692708"/>
            </a:xfrm>
            <a:prstGeom prst="rect">
              <a:avLst/>
            </a:prstGeom>
          </p:spPr>
        </p:pic>
      </p:grpSp>
      <p:grpSp>
        <p:nvGrpSpPr>
          <p:cNvPr id="52" name=""/>
          <p:cNvGrpSpPr/>
          <p:nvPr/>
        </p:nvGrpSpPr>
        <p:grpSpPr>
          <a:xfrm rot="0">
            <a:off x="5000219" y="4293584"/>
            <a:ext cx="1019581" cy="1105539"/>
            <a:chOff x="1332744" y="6219191"/>
            <a:chExt cx="1019581" cy="1105539"/>
          </a:xfrm>
        </p:grpSpPr>
        <p:grpSp>
          <p:nvGrpSpPr>
            <p:cNvPr id="53" name="그룹 1014"/>
            <p:cNvGrpSpPr/>
            <p:nvPr/>
          </p:nvGrpSpPr>
          <p:grpSpPr>
            <a:xfrm rot="0">
              <a:off x="1332744" y="6219191"/>
              <a:ext cx="1019581" cy="1019581"/>
              <a:chOff x="1332744" y="6219191"/>
              <a:chExt cx="1019581" cy="1019581"/>
            </a:xfrm>
          </p:grpSpPr>
          <p:pic>
            <p:nvPicPr>
              <p:cNvPr id="54" name="Object 5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332744" y="621919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55" name="Object 52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87639" y="6474086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56" name="Object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30623" y="6382166"/>
              <a:ext cx="740241" cy="942564"/>
            </a:xfrm>
            <a:prstGeom prst="rect">
              <a:avLst/>
            </a:prstGeom>
          </p:spPr>
        </p:pic>
      </p:grpSp>
      <p:sp>
        <p:nvSpPr>
          <p:cNvPr id="57" name=""/>
          <p:cNvSpPr txBox="1"/>
          <p:nvPr/>
        </p:nvSpPr>
        <p:spPr>
          <a:xfrm>
            <a:off x="8534400" y="876300"/>
            <a:ext cx="4572000" cy="617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500">
                <a:latin typeface="이사만루체 Medium"/>
                <a:ea typeface="이사만루체 Medium"/>
              </a:rPr>
              <a:t>출선번호가 중복될때</a:t>
            </a:r>
            <a:endParaRPr lang="ko-KR" altLang="en-US" sz="3500">
              <a:latin typeface="이사만루체 Medium"/>
              <a:ea typeface="이사만루체 Medium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8686800" y="6042660"/>
            <a:ext cx="5638800" cy="62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>
                <a:latin typeface="이사만루체 Medium"/>
                <a:ea typeface="이사만루체 Medium"/>
              </a:rPr>
              <a:t>출선번호가 중복되지않을 때</a:t>
            </a:r>
            <a:endParaRPr lang="ko-KR" altLang="en-US" sz="3500">
              <a:latin typeface="이사만루체 Medium"/>
              <a:ea typeface="이사만루체 Medium"/>
            </a:endParaRPr>
          </a:p>
        </p:txBody>
      </p:sp>
      <p:grpSp>
        <p:nvGrpSpPr>
          <p:cNvPr id="59" name=""/>
          <p:cNvGrpSpPr/>
          <p:nvPr/>
        </p:nvGrpSpPr>
        <p:grpSpPr>
          <a:xfrm rot="0">
            <a:off x="11582400" y="8238719"/>
            <a:ext cx="1019581" cy="1019581"/>
            <a:chOff x="5788515" y="5193405"/>
            <a:chExt cx="1019581" cy="1019581"/>
          </a:xfrm>
        </p:grpSpPr>
        <p:grpSp>
          <p:nvGrpSpPr>
            <p:cNvPr id="60" name="그룹 1015"/>
            <p:cNvGrpSpPr/>
            <p:nvPr/>
          </p:nvGrpSpPr>
          <p:grpSpPr>
            <a:xfrm rot="0">
              <a:off x="5788515" y="5193405"/>
              <a:ext cx="1019581" cy="1019581"/>
              <a:chOff x="2475070" y="5810439"/>
              <a:chExt cx="1019581" cy="1019581"/>
            </a:xfrm>
          </p:grpSpPr>
          <p:pic>
            <p:nvPicPr>
              <p:cNvPr id="61" name="Object 56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475070" y="5810439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62" name="Object 5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729965" y="6065334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63" name="Object 5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986392" y="5369046"/>
              <a:ext cx="753888" cy="8080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0" grpId="1" animBg="1"/>
      <p:bldP spid="57" grpId="2" animBg="1"/>
      <p:bldP spid="14" grpId="3" animBg="1"/>
      <p:bldP spid="58" grpId="4" animBg="1"/>
      <p:bldP spid="59" grpId="5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944464" y="2091152"/>
            <a:ext cx="4922559" cy="7927910"/>
            <a:chOff x="1944464" y="2091152"/>
            <a:chExt cx="4922559" cy="79279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44464" y="2091152"/>
              <a:ext cx="4922559" cy="79279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7184" y="761085"/>
            <a:ext cx="9949886" cy="11963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8251706" y="4295220"/>
            <a:ext cx="9470412" cy="2649312"/>
            <a:chOff x="8251706" y="4295220"/>
            <a:chExt cx="9470412" cy="26493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51706" y="4295220"/>
              <a:ext cx="9470412" cy="264931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18298" y="4975904"/>
            <a:ext cx="8266993" cy="1283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4600" y="534923"/>
            <a:ext cx="5811859" cy="9217153"/>
          </a:xfrm>
          <a:prstGeom prst="rect">
            <a:avLst/>
          </a:prstGeom>
        </p:spPr>
      </p:pic>
      <p:grpSp>
        <p:nvGrpSpPr>
          <p:cNvPr id="6" name="그룹 1001"/>
          <p:cNvGrpSpPr/>
          <p:nvPr/>
        </p:nvGrpSpPr>
        <p:grpSpPr>
          <a:xfrm rot="0">
            <a:off x="1371600" y="600075"/>
            <a:ext cx="6019800" cy="9086849"/>
            <a:chOff x="-53156" y="-568970"/>
            <a:chExt cx="6160171" cy="9926157"/>
          </a:xfrm>
        </p:grpSpPr>
        <p:pic>
          <p:nvPicPr>
            <p:cNvPr id="7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156" y="-568970"/>
              <a:ext cx="6160171" cy="9926157"/>
            </a:xfrm>
            <a:prstGeom prst="rect">
              <a:avLst/>
            </a:prstGeom>
          </p:spPr>
        </p:pic>
      </p:grpSp>
      <p:sp>
        <p:nvSpPr>
          <p:cNvPr id="8" name=""/>
          <p:cNvSpPr/>
          <p:nvPr/>
        </p:nvSpPr>
        <p:spPr>
          <a:xfrm>
            <a:off x="7620000" y="4610100"/>
            <a:ext cx="2209800" cy="106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fe6f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8541" y="534923"/>
            <a:ext cx="5811859" cy="9217153"/>
          </a:xfrm>
          <a:prstGeom prst="rect">
            <a:avLst/>
          </a:prstGeom>
        </p:spPr>
      </p:pic>
      <p:grpSp>
        <p:nvGrpSpPr>
          <p:cNvPr id="6" name="그룹 1011"/>
          <p:cNvGrpSpPr/>
          <p:nvPr/>
        </p:nvGrpSpPr>
        <p:grpSpPr>
          <a:xfrm rot="0">
            <a:off x="914400" y="7771763"/>
            <a:ext cx="1019581" cy="1105537"/>
            <a:chOff x="1842535" y="4378171"/>
            <a:chExt cx="1019581" cy="1105537"/>
          </a:xfrm>
        </p:grpSpPr>
        <p:grpSp>
          <p:nvGrpSpPr>
            <p:cNvPr id="7" name="그룹 1012"/>
            <p:cNvGrpSpPr/>
            <p:nvPr/>
          </p:nvGrpSpPr>
          <p:grpSpPr>
            <a:xfrm rot="0">
              <a:off x="1842535" y="4378171"/>
              <a:ext cx="1019581" cy="1019581"/>
              <a:chOff x="1842535" y="4378171"/>
              <a:chExt cx="1019581" cy="1019581"/>
            </a:xfrm>
          </p:grpSpPr>
          <p:pic>
            <p:nvPicPr>
              <p:cNvPr id="8" name="Object 4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842535" y="437817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9" name="Object 4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097430" y="4633067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" name="Object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40410" y="4524477"/>
              <a:ext cx="740241" cy="959231"/>
            </a:xfrm>
            <a:prstGeom prst="rect">
              <a:avLst/>
            </a:prstGeom>
          </p:spPr>
        </p:pic>
      </p:grpSp>
      <p:grpSp>
        <p:nvGrpSpPr>
          <p:cNvPr id="15" name=""/>
          <p:cNvGrpSpPr/>
          <p:nvPr/>
        </p:nvGrpSpPr>
        <p:grpSpPr>
          <a:xfrm rot="0">
            <a:off x="3933418" y="2742559"/>
            <a:ext cx="1019581" cy="1105541"/>
            <a:chOff x="2682025" y="5228819"/>
            <a:chExt cx="1019581" cy="1105541"/>
          </a:xfrm>
        </p:grpSpPr>
        <p:grpSp>
          <p:nvGrpSpPr>
            <p:cNvPr id="11" name="그룹 1010"/>
            <p:cNvGrpSpPr/>
            <p:nvPr/>
          </p:nvGrpSpPr>
          <p:grpSpPr>
            <a:xfrm rot="0">
              <a:off x="2682025" y="5228819"/>
              <a:ext cx="1019581" cy="1019581"/>
              <a:chOff x="1332744" y="5053542"/>
              <a:chExt cx="1019581" cy="1019581"/>
            </a:xfrm>
          </p:grpSpPr>
          <p:pic>
            <p:nvPicPr>
              <p:cNvPr id="12" name="Object 3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332744" y="5053542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3" name="Object 35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587639" y="5308438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4" name="Object 3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879904" y="5375129"/>
              <a:ext cx="740241" cy="959231"/>
            </a:xfrm>
            <a:prstGeom prst="rect">
              <a:avLst/>
            </a:prstGeom>
          </p:spPr>
        </p:pic>
      </p:grpSp>
      <p:sp>
        <p:nvSpPr>
          <p:cNvPr id="16" name=""/>
          <p:cNvSpPr txBox="1"/>
          <p:nvPr/>
        </p:nvSpPr>
        <p:spPr>
          <a:xfrm>
            <a:off x="10820400" y="3151822"/>
            <a:ext cx="4953000" cy="9258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500">
                <a:latin typeface="이사만루체 Bold"/>
                <a:ea typeface="이사만루체 Bold"/>
              </a:rPr>
              <a:t>원생 정보 수정</a:t>
            </a:r>
            <a:endParaRPr lang="ko-KR" altLang="en-US" sz="5500">
              <a:latin typeface="이사만루체 Bold"/>
              <a:ea typeface="이사만루체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8991598" y="4611052"/>
            <a:ext cx="7848602" cy="1064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이사만루체 Light"/>
                <a:ea typeface="이사만루체 Light"/>
              </a:rPr>
              <a:t>1.</a:t>
            </a:r>
            <a:r>
              <a:rPr lang="ko-KR" altLang="en-US" sz="3200">
                <a:latin typeface="이사만루체 Light"/>
                <a:ea typeface="이사만루체 Light"/>
              </a:rPr>
              <a:t> 이름클릭</a:t>
            </a:r>
            <a:endParaRPr lang="ko-KR" altLang="en-US" sz="32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en-US" altLang="ko-KR" sz="3200">
                <a:latin typeface="이사만루체 Light"/>
                <a:ea typeface="이사만루체 Light"/>
              </a:rPr>
              <a:t>2.</a:t>
            </a:r>
            <a:r>
              <a:rPr lang="ko-KR" altLang="en-US" sz="3200">
                <a:latin typeface="이사만루체 Light"/>
                <a:ea typeface="이사만루체 Light"/>
              </a:rPr>
              <a:t> 정보 수정 버튼 클릭 </a:t>
            </a:r>
            <a:endParaRPr lang="ko-KR" altLang="en-US" sz="32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1" animBg="1"/>
    </p:bld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 rot="0">
            <a:off x="9525000" y="534924"/>
            <a:ext cx="5667827" cy="9217152"/>
            <a:chOff x="10666341" y="73273"/>
            <a:chExt cx="5667827" cy="92171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666341" y="73273"/>
              <a:ext cx="5667827" cy="9217152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1447800" y="2655569"/>
            <a:ext cx="6705599" cy="1457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500">
                <a:solidFill>
                  <a:schemeClr val="accent1"/>
                </a:solidFill>
                <a:latin typeface="이사만루체 Bold"/>
                <a:ea typeface="이사만루체 Bold"/>
              </a:rPr>
              <a:t>원생 정보 수정 메뉴</a:t>
            </a:r>
            <a:endParaRPr lang="ko-KR" altLang="en-US" sz="4500">
              <a:solidFill>
                <a:schemeClr val="accent1"/>
              </a:solidFill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en-US" altLang="ko-KR" sz="4500">
                <a:solidFill>
                  <a:schemeClr val="accent1"/>
                </a:solidFill>
                <a:latin typeface="이사만루체 Bold"/>
                <a:ea typeface="이사만루체 Bold"/>
              </a:rPr>
              <a:t>UpdateStudent </a:t>
            </a:r>
            <a:endParaRPr lang="en-US" altLang="ko-KR" sz="45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sp>
        <p:nvSpPr>
          <p:cNvPr id="1007" name=""/>
          <p:cNvSpPr txBox="1"/>
          <p:nvPr/>
        </p:nvSpPr>
        <p:spPr>
          <a:xfrm>
            <a:off x="1828800" y="4415790"/>
            <a:ext cx="6324600" cy="14592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기존</a:t>
            </a:r>
            <a:r>
              <a:rPr lang="en-US" altLang="ko-KR" sz="3000">
                <a:latin typeface="이사만루체 Light"/>
                <a:ea typeface="이사만루체 Light"/>
              </a:rPr>
              <a:t> </a:t>
            </a:r>
            <a:r>
              <a:rPr lang="ko-KR" altLang="en-US" sz="3000">
                <a:latin typeface="이사만루체 Light"/>
                <a:ea typeface="이사만루체 Light"/>
              </a:rPr>
              <a:t>정보를 불러오며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출석번호를 제외한 모든 정보를 수정하고 저장할 수 있음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Object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27341" y="534923"/>
            <a:ext cx="5811859" cy="9217153"/>
          </a:xfrm>
          <a:prstGeom prst="rect">
            <a:avLst/>
          </a:prstGeom>
        </p:spPr>
      </p:pic>
      <p:grpSp>
        <p:nvGrpSpPr>
          <p:cNvPr id="18" name=""/>
          <p:cNvGrpSpPr/>
          <p:nvPr/>
        </p:nvGrpSpPr>
        <p:grpSpPr>
          <a:xfrm rot="0">
            <a:off x="2743200" y="7962900"/>
            <a:ext cx="1019581" cy="1105538"/>
            <a:chOff x="441824" y="6549563"/>
            <a:chExt cx="1019581" cy="1105538"/>
          </a:xfrm>
        </p:grpSpPr>
        <p:grpSp>
          <p:nvGrpSpPr>
            <p:cNvPr id="19" name="그룹 1013"/>
            <p:cNvGrpSpPr/>
            <p:nvPr/>
          </p:nvGrpSpPr>
          <p:grpSpPr>
            <a:xfrm rot="0">
              <a:off x="441824" y="6549563"/>
              <a:ext cx="1019581" cy="1019581"/>
              <a:chOff x="441824" y="6549564"/>
              <a:chExt cx="1019581" cy="1019581"/>
            </a:xfrm>
          </p:grpSpPr>
          <p:pic>
            <p:nvPicPr>
              <p:cNvPr id="20" name="Object 4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41824" y="6549564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21" name="Object 4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96719" y="6804459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22" name="Object 4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39703" y="6695871"/>
              <a:ext cx="740250" cy="959231"/>
            </a:xfrm>
            <a:prstGeom prst="rect">
              <a:avLst/>
            </a:prstGeom>
          </p:spPr>
        </p:pic>
      </p:grpSp>
      <p:grpSp>
        <p:nvGrpSpPr>
          <p:cNvPr id="37" name=""/>
          <p:cNvGrpSpPr/>
          <p:nvPr/>
        </p:nvGrpSpPr>
        <p:grpSpPr>
          <a:xfrm rot="0">
            <a:off x="7895819" y="2894961"/>
            <a:ext cx="1019581" cy="1105539"/>
            <a:chOff x="1332744" y="6219191"/>
            <a:chExt cx="1019581" cy="1105539"/>
          </a:xfrm>
        </p:grpSpPr>
        <p:grpSp>
          <p:nvGrpSpPr>
            <p:cNvPr id="38" name="그룹 1014"/>
            <p:cNvGrpSpPr/>
            <p:nvPr/>
          </p:nvGrpSpPr>
          <p:grpSpPr>
            <a:xfrm rot="0">
              <a:off x="1332744" y="6219191"/>
              <a:ext cx="1019581" cy="1019581"/>
              <a:chOff x="1332744" y="6219191"/>
              <a:chExt cx="1019581" cy="1019581"/>
            </a:xfrm>
          </p:grpSpPr>
          <p:pic>
            <p:nvPicPr>
              <p:cNvPr id="39" name="Object 5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332744" y="621919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40" name="Object 5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587639" y="6474086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41" name="Object 5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30623" y="6382166"/>
              <a:ext cx="740241" cy="942564"/>
            </a:xfrm>
            <a:prstGeom prst="rect">
              <a:avLst/>
            </a:prstGeom>
          </p:spPr>
        </p:pic>
      </p:grpSp>
      <p:sp>
        <p:nvSpPr>
          <p:cNvPr id="42" name=""/>
          <p:cNvSpPr txBox="1"/>
          <p:nvPr/>
        </p:nvSpPr>
        <p:spPr>
          <a:xfrm>
            <a:off x="11125200" y="3074670"/>
            <a:ext cx="3657600" cy="9258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500">
                <a:latin typeface="이사만루체 Bold"/>
                <a:ea typeface="이사만루체 Bold"/>
              </a:rPr>
              <a:t> 원생 삭제</a:t>
            </a:r>
            <a:endParaRPr lang="ko-KR" altLang="en-US" sz="5500">
              <a:latin typeface="이사만루체 Bold"/>
              <a:ea typeface="이사만루체 Bold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8991598" y="4611052"/>
            <a:ext cx="7848602" cy="1064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이사만루체 Light"/>
                <a:ea typeface="이사만루체 Light"/>
              </a:rPr>
              <a:t>1.</a:t>
            </a:r>
            <a:r>
              <a:rPr lang="ko-KR" altLang="en-US" sz="3200">
                <a:latin typeface="이사만루체 Light"/>
                <a:ea typeface="이사만루체 Light"/>
              </a:rPr>
              <a:t> 이름클릭</a:t>
            </a:r>
            <a:endParaRPr lang="ko-KR" altLang="en-US" sz="32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en-US" altLang="ko-KR" sz="3200">
                <a:latin typeface="이사만루체 Light"/>
                <a:ea typeface="이사만루체 Light"/>
              </a:rPr>
              <a:t>2.</a:t>
            </a:r>
            <a:r>
              <a:rPr lang="ko-KR" altLang="en-US" sz="3200">
                <a:latin typeface="이사만루체 Light"/>
                <a:ea typeface="이사만루체 Light"/>
              </a:rPr>
              <a:t> 원생 삭제 버튼 클릭</a:t>
            </a:r>
            <a:endParaRPr lang="ko-KR" altLang="en-US" sz="32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10134600" y="5372100"/>
            <a:ext cx="6171429" cy="4385653"/>
            <a:chOff x="5069575" y="2541127"/>
            <a:chExt cx="6171429" cy="4385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069575" y="2541127"/>
              <a:ext cx="6171429" cy="4385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19200" y="3314700"/>
            <a:ext cx="6132203" cy="6171429"/>
            <a:chOff x="11022920" y="1856201"/>
            <a:chExt cx="6132203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22920" y="1856201"/>
              <a:ext cx="613220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0134600" y="687894"/>
            <a:ext cx="6171429" cy="4227006"/>
            <a:chOff x="2338235" y="4420779"/>
            <a:chExt cx="6171429" cy="42270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338235" y="4420779"/>
              <a:ext cx="6171429" cy="4227006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2664142" y="266700"/>
            <a:ext cx="3431858" cy="925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500">
                <a:latin typeface="이사만루체 Bold"/>
                <a:ea typeface="이사만루체 Bold"/>
              </a:rPr>
              <a:t> 검색기능</a:t>
            </a:r>
            <a:endParaRPr lang="ko-KR" altLang="en-US" sz="5500">
              <a:latin typeface="이사만루체 Bold"/>
              <a:ea typeface="이사만루체 Bold"/>
            </a:endParaRPr>
          </a:p>
        </p:txBody>
      </p:sp>
      <p:grpSp>
        <p:nvGrpSpPr>
          <p:cNvPr id="1007" name=""/>
          <p:cNvGrpSpPr/>
          <p:nvPr/>
        </p:nvGrpSpPr>
        <p:grpSpPr>
          <a:xfrm rot="0">
            <a:off x="3998603" y="2932929"/>
            <a:ext cx="1019581" cy="1105541"/>
            <a:chOff x="1332744" y="5053542"/>
            <a:chExt cx="1019581" cy="1105541"/>
          </a:xfrm>
        </p:grpSpPr>
        <p:grpSp>
          <p:nvGrpSpPr>
            <p:cNvPr id="1008" name="그룹 1010"/>
            <p:cNvGrpSpPr/>
            <p:nvPr/>
          </p:nvGrpSpPr>
          <p:grpSpPr>
            <a:xfrm rot="0">
              <a:off x="1332744" y="5053542"/>
              <a:ext cx="1019581" cy="1019581"/>
              <a:chOff x="1332744" y="5053542"/>
              <a:chExt cx="1019581" cy="1019581"/>
            </a:xfrm>
          </p:grpSpPr>
          <p:pic>
            <p:nvPicPr>
              <p:cNvPr id="1009" name="Object 3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332744" y="5053542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10" name="Object 3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87639" y="5308438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11" name="Object 3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30623" y="5199852"/>
              <a:ext cx="740241" cy="959231"/>
            </a:xfrm>
            <a:prstGeom prst="rect">
              <a:avLst/>
            </a:prstGeom>
          </p:spPr>
        </p:pic>
      </p:grpSp>
      <p:grpSp>
        <p:nvGrpSpPr>
          <p:cNvPr id="1012" name="그룹 1011"/>
          <p:cNvGrpSpPr/>
          <p:nvPr/>
        </p:nvGrpSpPr>
        <p:grpSpPr>
          <a:xfrm rot="0">
            <a:off x="874403" y="2856729"/>
            <a:ext cx="1019581" cy="1105537"/>
            <a:chOff x="1842535" y="4378171"/>
            <a:chExt cx="1019581" cy="1105537"/>
          </a:xfrm>
        </p:grpSpPr>
        <p:grpSp>
          <p:nvGrpSpPr>
            <p:cNvPr id="1013" name="그룹 1012"/>
            <p:cNvGrpSpPr/>
            <p:nvPr/>
          </p:nvGrpSpPr>
          <p:grpSpPr>
            <a:xfrm rot="0">
              <a:off x="1842535" y="4378171"/>
              <a:ext cx="1019581" cy="1019581"/>
              <a:chOff x="1842535" y="4378171"/>
              <a:chExt cx="1019581" cy="1019581"/>
            </a:xfrm>
          </p:grpSpPr>
          <p:pic>
            <p:nvPicPr>
              <p:cNvPr id="1014" name="Object 4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842535" y="437817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15" name="Object 4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097430" y="4633067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16" name="Object 4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040410" y="4524477"/>
              <a:ext cx="740241" cy="959231"/>
            </a:xfrm>
            <a:prstGeom prst="rect">
              <a:avLst/>
            </a:prstGeom>
          </p:spPr>
        </p:pic>
      </p:grpSp>
      <p:sp>
        <p:nvSpPr>
          <p:cNvPr id="1017" name=""/>
          <p:cNvSpPr txBox="1"/>
          <p:nvPr/>
        </p:nvSpPr>
        <p:spPr>
          <a:xfrm>
            <a:off x="380998" y="1562100"/>
            <a:ext cx="7848602" cy="1064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이사만루체 Light"/>
                <a:ea typeface="이사만루체 Light"/>
              </a:rPr>
              <a:t>1.</a:t>
            </a:r>
            <a:r>
              <a:rPr lang="ko-KR" altLang="en-US" sz="3200">
                <a:latin typeface="이사만루체 Light"/>
                <a:ea typeface="이사만루체 Light"/>
              </a:rPr>
              <a:t> 검색창에 원하는 검색어 입력</a:t>
            </a:r>
            <a:endParaRPr lang="ko-KR" altLang="en-US" sz="32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en-US" altLang="ko-KR" sz="3200">
                <a:latin typeface="이사만루체 Light"/>
                <a:ea typeface="이사만루체 Light"/>
              </a:rPr>
              <a:t>2.</a:t>
            </a:r>
            <a:r>
              <a:rPr lang="ko-KR" altLang="en-US" sz="3200">
                <a:latin typeface="이사만루체 Light"/>
                <a:ea typeface="이사만루체 Light"/>
              </a:rPr>
              <a:t> 검색 버튼 클릭</a:t>
            </a:r>
            <a:endParaRPr lang="ko-KR" altLang="en-US" sz="32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" grpId="0" animBg="1"/>
      <p:bldP spid="1007" grpId="1" animBg="1"/>
    </p:bld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/>
          <p:cNvGrpSpPr/>
          <p:nvPr/>
        </p:nvGrpSpPr>
        <p:grpSpPr>
          <a:xfrm rot="0">
            <a:off x="10440172" y="3623197"/>
            <a:ext cx="6171429" cy="3958703"/>
            <a:chOff x="1729193" y="935706"/>
            <a:chExt cx="6171429" cy="3958703"/>
          </a:xfrm>
        </p:grpSpPr>
        <p:pic>
          <p:nvPicPr>
            <p:cNvPr id="7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29193" y="935706"/>
              <a:ext cx="6171429" cy="3958703"/>
            </a:xfrm>
            <a:prstGeom prst="rect">
              <a:avLst/>
            </a:prstGeom>
          </p:spPr>
        </p:pic>
      </p:grpSp>
      <p:sp>
        <p:nvSpPr>
          <p:cNvPr id="4" name=""/>
          <p:cNvSpPr txBox="1"/>
          <p:nvPr/>
        </p:nvSpPr>
        <p:spPr>
          <a:xfrm>
            <a:off x="1447798" y="2655569"/>
            <a:ext cx="8229602" cy="771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500">
                <a:solidFill>
                  <a:schemeClr val="accent1"/>
                </a:solidFill>
                <a:latin typeface="이사만루체 Bold"/>
                <a:ea typeface="이사만루체 Bold"/>
              </a:rPr>
              <a:t>추가한 수강생 출결처리 하기</a:t>
            </a:r>
            <a:r>
              <a:rPr lang="en-US" altLang="ko-KR" sz="4500">
                <a:solidFill>
                  <a:schemeClr val="accent1"/>
                </a:solidFill>
                <a:latin typeface="이사만루체 Bold"/>
                <a:ea typeface="이사만루체 Bold"/>
              </a:rPr>
              <a:t> </a:t>
            </a:r>
            <a:endParaRPr lang="en-US" altLang="ko-KR" sz="45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1828800" y="4152900"/>
            <a:ext cx="7315200" cy="374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오늘은 </a:t>
            </a:r>
            <a:r>
              <a:rPr lang="en-US" altLang="ko-KR" sz="3000">
                <a:latin typeface="이사만루체 Light"/>
                <a:ea typeface="이사만루체 Light"/>
              </a:rPr>
              <a:t>2022</a:t>
            </a:r>
            <a:r>
              <a:rPr lang="ko-KR" altLang="en-US" sz="3000">
                <a:latin typeface="이사만루체 Light"/>
                <a:ea typeface="이사만루체 Light"/>
              </a:rPr>
              <a:t>년 </a:t>
            </a:r>
            <a:r>
              <a:rPr lang="en-US" altLang="ko-KR" sz="3000">
                <a:latin typeface="이사만루체 Light"/>
                <a:ea typeface="이사만루체 Light"/>
              </a:rPr>
              <a:t>7</a:t>
            </a:r>
            <a:r>
              <a:rPr lang="ko-KR" altLang="en-US" sz="3000">
                <a:latin typeface="이사만루체 Light"/>
                <a:ea typeface="이사만루체 Light"/>
              </a:rPr>
              <a:t>월 </a:t>
            </a:r>
            <a:r>
              <a:rPr lang="en-US" altLang="ko-KR" sz="3000">
                <a:latin typeface="이사만루체 Light"/>
                <a:ea typeface="이사만루체 Light"/>
              </a:rPr>
              <a:t>22</a:t>
            </a:r>
            <a:r>
              <a:rPr lang="ko-KR" altLang="en-US" sz="3000">
                <a:latin typeface="이사만루체 Light"/>
                <a:ea typeface="이사만루체 Light"/>
              </a:rPr>
              <a:t>일 금요일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원생 홍길동은 월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수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금 등원한다</a:t>
            </a:r>
            <a:r>
              <a:rPr lang="en-US" altLang="ko-KR" sz="3000">
                <a:latin typeface="이사만루체 Light"/>
                <a:ea typeface="이사만루체 Light"/>
              </a:rPr>
              <a:t>.</a:t>
            </a:r>
            <a:endParaRPr lang="en-US" altLang="ko-KR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그러나 오늘 가족여행으로 인해 등원하지 못한다고 연락을 받았다</a:t>
            </a:r>
            <a:r>
              <a:rPr lang="en-US" altLang="ko-KR" sz="3000">
                <a:latin typeface="이사만루체 Light"/>
                <a:ea typeface="이사만루체 Light"/>
              </a:rPr>
              <a:t>.</a:t>
            </a:r>
            <a:endParaRPr lang="en-US" altLang="ko-KR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endParaRPr lang="en-US" altLang="ko-KR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홍길동을 결석처리 해주자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758624" y="3294787"/>
            <a:ext cx="6171429" cy="3958703"/>
            <a:chOff x="1729193" y="935706"/>
            <a:chExt cx="6171429" cy="39587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29193" y="935706"/>
              <a:ext cx="6171429" cy="39587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9375842" y="342900"/>
            <a:ext cx="5559358" cy="9217152"/>
            <a:chOff x="5596192" y="430362"/>
            <a:chExt cx="5559358" cy="92171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596192" y="430362"/>
              <a:ext cx="5559358" cy="9217152"/>
            </a:xfrm>
            <a:prstGeom prst="rect">
              <a:avLst/>
            </a:prstGeom>
          </p:spPr>
        </p:pic>
      </p:grpSp>
      <p:grpSp>
        <p:nvGrpSpPr>
          <p:cNvPr id="1008" name=""/>
          <p:cNvGrpSpPr/>
          <p:nvPr/>
        </p:nvGrpSpPr>
        <p:grpSpPr>
          <a:xfrm rot="0">
            <a:off x="1681653" y="5653290"/>
            <a:ext cx="1019581" cy="1105541"/>
            <a:chOff x="1332744" y="5053542"/>
            <a:chExt cx="1019581" cy="1105541"/>
          </a:xfrm>
        </p:grpSpPr>
        <p:grpSp>
          <p:nvGrpSpPr>
            <p:cNvPr id="1009" name="그룹 1010"/>
            <p:cNvGrpSpPr/>
            <p:nvPr/>
          </p:nvGrpSpPr>
          <p:grpSpPr>
            <a:xfrm rot="0">
              <a:off x="1332744" y="5053542"/>
              <a:ext cx="1019581" cy="1019581"/>
              <a:chOff x="1332744" y="5053542"/>
              <a:chExt cx="1019581" cy="1019581"/>
            </a:xfrm>
          </p:grpSpPr>
          <p:pic>
            <p:nvPicPr>
              <p:cNvPr id="1010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32744" y="5053542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11" name="Object 3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87639" y="5308438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12" name="Object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30623" y="5199852"/>
              <a:ext cx="740241" cy="9592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6453272" y="4633709"/>
            <a:ext cx="1019581" cy="1019581"/>
            <a:chOff x="441824" y="6549564"/>
            <a:chExt cx="1019581" cy="1019581"/>
          </a:xfrm>
        </p:grpSpPr>
        <p:pic>
          <p:nvPicPr>
            <p:cNvPr id="1014" name="Object 4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41824" y="6549564"/>
              <a:ext cx="1019581" cy="1019581"/>
            </a:xfrm>
            <a:prstGeom prst="rect">
              <a:avLst/>
            </a:prstGeom>
          </p:spPr>
        </p:pic>
        <p:pic>
          <p:nvPicPr>
            <p:cNvPr id="1015" name="Object 4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96719" y="6804459"/>
              <a:ext cx="509790" cy="509790"/>
            </a:xfrm>
            <a:prstGeom prst="rect">
              <a:avLst/>
            </a:prstGeom>
          </p:spPr>
        </p:pic>
      </p:grpSp>
      <p:pic>
        <p:nvPicPr>
          <p:cNvPr id="1016" name="Object 4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51150" y="4780016"/>
            <a:ext cx="740250" cy="959231"/>
          </a:xfrm>
          <a:prstGeom prst="rect">
            <a:avLst/>
          </a:prstGeom>
        </p:spPr>
      </p:pic>
      <p:grpSp>
        <p:nvGrpSpPr>
          <p:cNvPr id="1017" name=""/>
          <p:cNvGrpSpPr/>
          <p:nvPr/>
        </p:nvGrpSpPr>
        <p:grpSpPr>
          <a:xfrm rot="0">
            <a:off x="12801600" y="2209161"/>
            <a:ext cx="1019581" cy="1105539"/>
            <a:chOff x="1332744" y="6219191"/>
            <a:chExt cx="1019581" cy="1105539"/>
          </a:xfrm>
        </p:grpSpPr>
        <p:grpSp>
          <p:nvGrpSpPr>
            <p:cNvPr id="1018" name="그룹 1014"/>
            <p:cNvGrpSpPr/>
            <p:nvPr/>
          </p:nvGrpSpPr>
          <p:grpSpPr>
            <a:xfrm rot="0">
              <a:off x="1332744" y="6219191"/>
              <a:ext cx="1019581" cy="1019581"/>
              <a:chOff x="1332744" y="6219191"/>
              <a:chExt cx="1019581" cy="1019581"/>
            </a:xfrm>
          </p:grpSpPr>
          <p:pic>
            <p:nvPicPr>
              <p:cNvPr id="1019" name="Object 5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332744" y="621919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20" name="Object 5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587639" y="6474086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21" name="Object 5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530623" y="6382166"/>
              <a:ext cx="740241" cy="942564"/>
            </a:xfrm>
            <a:prstGeom prst="rect">
              <a:avLst/>
            </a:prstGeom>
          </p:spPr>
        </p:pic>
      </p:grpSp>
      <p:sp>
        <p:nvSpPr>
          <p:cNvPr id="1022" name=""/>
          <p:cNvSpPr txBox="1"/>
          <p:nvPr/>
        </p:nvSpPr>
        <p:spPr>
          <a:xfrm>
            <a:off x="1295400" y="1104900"/>
            <a:ext cx="7315200" cy="1457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atin typeface="이사만루체 Light"/>
                <a:ea typeface="이사만루체 Light"/>
              </a:rPr>
              <a:t>1.</a:t>
            </a:r>
            <a:r>
              <a:rPr lang="ko-KR" altLang="en-US" sz="3000">
                <a:latin typeface="이사만루체 Light"/>
                <a:ea typeface="이사만루체 Light"/>
              </a:rPr>
              <a:t> 수강생 이름 클릭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en-US" altLang="ko-KR" sz="3000">
                <a:latin typeface="이사만루체 Light"/>
                <a:ea typeface="이사만루체 Light"/>
              </a:rPr>
              <a:t>2.</a:t>
            </a:r>
            <a:r>
              <a:rPr lang="ko-KR" altLang="en-US" sz="3000">
                <a:latin typeface="이사만루체 Light"/>
                <a:ea typeface="이사만루체 Light"/>
              </a:rPr>
              <a:t> 결석사유 입력</a:t>
            </a:r>
            <a:r>
              <a:rPr lang="en-US" altLang="ko-KR" sz="3000">
                <a:latin typeface="이사만루체 Light"/>
                <a:ea typeface="이사만루체 Light"/>
              </a:rPr>
              <a:t>(</a:t>
            </a:r>
            <a:r>
              <a:rPr lang="ko-KR" altLang="en-US" sz="3000">
                <a:latin typeface="이사만루체 Light"/>
                <a:ea typeface="이사만루체 Light"/>
              </a:rPr>
              <a:t>선택사항</a:t>
            </a:r>
            <a:r>
              <a:rPr lang="en-US" altLang="ko-KR" sz="3000">
                <a:latin typeface="이사만루체 Light"/>
                <a:ea typeface="이사만루체 Light"/>
              </a:rPr>
              <a:t>)</a:t>
            </a:r>
            <a:endParaRPr lang="en-US" altLang="ko-KR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en-US" altLang="ko-KR" sz="3000">
                <a:latin typeface="이사만루체 Light"/>
                <a:ea typeface="이사만루체 Light"/>
              </a:rPr>
              <a:t>3.</a:t>
            </a:r>
            <a:r>
              <a:rPr lang="ko-KR" altLang="en-US" sz="3000">
                <a:latin typeface="이사만루체 Light"/>
                <a:ea typeface="이사만루체 Light"/>
              </a:rPr>
              <a:t> 결석 버튼 클릭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8" grpId="0" animBg="1"/>
      <p:bldP spid="1013" grpId="1" animBg="1"/>
      <p:bldP spid="1017" grpId="2" animBg="1"/>
    </p:bld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1828800" y="3390900"/>
            <a:ext cx="6705600" cy="1455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500">
                <a:solidFill>
                  <a:schemeClr val="accent1"/>
                </a:solidFill>
                <a:latin typeface="이사만루체 Bold"/>
                <a:ea typeface="이사만루체 Bold"/>
              </a:rPr>
              <a:t>번호 출석</a:t>
            </a:r>
            <a:endParaRPr lang="ko-KR" altLang="en-US" sz="4500">
              <a:solidFill>
                <a:schemeClr val="accent1"/>
              </a:solidFill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en-US" altLang="ko-KR" sz="4500">
                <a:solidFill>
                  <a:schemeClr val="accent1"/>
                </a:solidFill>
                <a:latin typeface="이사만루체 Bold"/>
                <a:ea typeface="이사만루체 Bold"/>
              </a:rPr>
              <a:t>AttendanceNumber</a:t>
            </a:r>
            <a:endParaRPr lang="en-US" altLang="ko-KR" sz="45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2057400" y="5516880"/>
            <a:ext cx="63246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사용자가 학생 정보를 추가했을 때 부여한 </a:t>
            </a:r>
            <a:r>
              <a:rPr lang="en-US" altLang="ko-KR" sz="3000">
                <a:latin typeface="이사만루체 Light"/>
                <a:ea typeface="이사만루체 Light"/>
              </a:rPr>
              <a:t>4</a:t>
            </a:r>
            <a:r>
              <a:rPr lang="ko-KR" altLang="en-US" sz="3000">
                <a:latin typeface="이사만루체 Light"/>
                <a:ea typeface="이사만루체 Light"/>
              </a:rPr>
              <a:t>자리의 출석번호를 누르면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등원처리가 된다</a:t>
            </a:r>
            <a:r>
              <a:rPr lang="en-US" altLang="ko-KR" sz="3000">
                <a:latin typeface="이사만루체 Light"/>
                <a:ea typeface="이사만루체 Light"/>
              </a:rPr>
              <a:t>.</a:t>
            </a:r>
            <a:endParaRPr lang="en-US" altLang="ko-KR" sz="3000">
              <a:latin typeface="이사만루체 Light"/>
              <a:ea typeface="이사만루체 Light"/>
            </a:endParaRPr>
          </a:p>
        </p:txBody>
      </p:sp>
      <p:grpSp>
        <p:nvGrpSpPr>
          <p:cNvPr id="6" name="그룹 1002"/>
          <p:cNvGrpSpPr/>
          <p:nvPr/>
        </p:nvGrpSpPr>
        <p:grpSpPr>
          <a:xfrm rot="0">
            <a:off x="9824275" y="534924"/>
            <a:ext cx="5796724" cy="9217152"/>
            <a:chOff x="7171206" y="2057143"/>
            <a:chExt cx="3943302" cy="6171429"/>
          </a:xfrm>
        </p:grpSpPr>
        <p:pic>
          <p:nvPicPr>
            <p:cNvPr id="7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171206" y="2057143"/>
              <a:ext cx="3943302" cy="61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2"/>
          <p:cNvGrpSpPr/>
          <p:nvPr/>
        </p:nvGrpSpPr>
        <p:grpSpPr>
          <a:xfrm rot="0">
            <a:off x="680275" y="803147"/>
            <a:ext cx="5796724" cy="9217152"/>
            <a:chOff x="8731029" y="2612245"/>
            <a:chExt cx="3858154" cy="6171429"/>
          </a:xfrm>
        </p:grpSpPr>
        <p:pic>
          <p:nvPicPr>
            <p:cNvPr id="1008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731029" y="2612245"/>
              <a:ext cx="3858154" cy="6171429"/>
            </a:xfrm>
            <a:prstGeom prst="rect">
              <a:avLst/>
            </a:prstGeom>
          </p:spPr>
        </p:pic>
      </p:grpSp>
      <p:grpSp>
        <p:nvGrpSpPr>
          <p:cNvPr id="1009" name="그룹 1004"/>
          <p:cNvGrpSpPr/>
          <p:nvPr/>
        </p:nvGrpSpPr>
        <p:grpSpPr>
          <a:xfrm rot="0">
            <a:off x="6928676" y="726948"/>
            <a:ext cx="5796724" cy="9217152"/>
            <a:chOff x="4524563" y="2612245"/>
            <a:chExt cx="3705998" cy="6171429"/>
          </a:xfrm>
        </p:grpSpPr>
        <p:pic>
          <p:nvPicPr>
            <p:cNvPr id="1010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524563" y="2612245"/>
              <a:ext cx="3705998" cy="6171429"/>
            </a:xfrm>
            <a:prstGeom prst="rect">
              <a:avLst/>
            </a:prstGeom>
          </p:spPr>
        </p:pic>
      </p:grpSp>
      <p:sp>
        <p:nvSpPr>
          <p:cNvPr id="1011" name=""/>
          <p:cNvSpPr txBox="1"/>
          <p:nvPr/>
        </p:nvSpPr>
        <p:spPr>
          <a:xfrm>
            <a:off x="11963400" y="3909060"/>
            <a:ext cx="63246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번호가 </a:t>
            </a:r>
            <a:r>
              <a:rPr lang="en-US" altLang="ko-KR" sz="3000">
                <a:latin typeface="이사만루체 Light"/>
                <a:ea typeface="이사만루체 Light"/>
              </a:rPr>
              <a:t>4</a:t>
            </a:r>
            <a:r>
              <a:rPr lang="ko-KR" altLang="en-US" sz="3000">
                <a:latin typeface="이사만루체 Light"/>
                <a:ea typeface="이사만루체 Light"/>
              </a:rPr>
              <a:t>자리가 아닐 때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존재하지 않는 번호일 때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알림 문구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1828799" y="3916679"/>
            <a:ext cx="6705600" cy="145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500">
                <a:solidFill>
                  <a:schemeClr val="accent1"/>
                </a:solidFill>
                <a:latin typeface="이사만루체 Bold"/>
                <a:ea typeface="이사만루체 Bold"/>
              </a:rPr>
              <a:t>결제 정보 입력</a:t>
            </a:r>
            <a:endParaRPr lang="ko-KR" altLang="en-US" sz="4500">
              <a:solidFill>
                <a:schemeClr val="accent1"/>
              </a:solidFill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en-US" altLang="ko-KR" sz="4500">
                <a:solidFill>
                  <a:schemeClr val="accent1"/>
                </a:solidFill>
                <a:latin typeface="이사만루체 Bold"/>
                <a:ea typeface="이사만루체 Bold"/>
              </a:rPr>
              <a:t>Payment</a:t>
            </a:r>
            <a:endParaRPr lang="en-US" altLang="ko-KR" sz="45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2209800" y="5676900"/>
            <a:ext cx="6324600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학생의 출석번호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결제날짜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결제액의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정보를 입력해주는 창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  <p:grpSp>
        <p:nvGrpSpPr>
          <p:cNvPr id="6" name="그룹 1002"/>
          <p:cNvGrpSpPr/>
          <p:nvPr/>
        </p:nvGrpSpPr>
        <p:grpSpPr>
          <a:xfrm rot="0">
            <a:off x="9525000" y="803147"/>
            <a:ext cx="5796724" cy="9217153"/>
            <a:chOff x="1360062" y="1047344"/>
            <a:chExt cx="4362958" cy="7193241"/>
          </a:xfrm>
        </p:grpSpPr>
        <p:pic>
          <p:nvPicPr>
            <p:cNvPr id="7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60062" y="1047344"/>
              <a:ext cx="4362958" cy="719324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1963400" y="5730239"/>
            <a:ext cx="5051457" cy="4167190"/>
            <a:chOff x="12014907" y="5481130"/>
            <a:chExt cx="5051457" cy="4167190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12014907" y="5481130"/>
              <a:ext cx="5051458" cy="4167190"/>
              <a:chOff x="12014907" y="5481130"/>
              <a:chExt cx="5051458" cy="416719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12014907" y="5481130"/>
                <a:ext cx="5051458" cy="416719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12961846" y="7022444"/>
              <a:ext cx="1019957" cy="905334"/>
              <a:chOff x="12961846" y="7022444"/>
              <a:chExt cx="1019957" cy="90533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961846" y="7022444"/>
                <a:ext cx="1019957" cy="905334"/>
              </a:xfrm>
              <a:prstGeom prst="rect">
                <a:avLst/>
              </a:prstGeom>
            </p:spPr>
          </p:pic>
        </p:grpSp>
      </p:grpSp>
      <p:grpSp>
        <p:nvGrpSpPr>
          <p:cNvPr id="1017" name=""/>
          <p:cNvGrpSpPr/>
          <p:nvPr/>
        </p:nvGrpSpPr>
        <p:grpSpPr>
          <a:xfrm rot="0">
            <a:off x="936658" y="2004755"/>
            <a:ext cx="4795557" cy="7450966"/>
            <a:chOff x="614643" y="2340733"/>
            <a:chExt cx="4795557" cy="7450966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614643" y="2340733"/>
              <a:ext cx="4795557" cy="7450967"/>
              <a:chOff x="691791" y="1965293"/>
              <a:chExt cx="4795557" cy="74509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91791" y="1965293"/>
                <a:ext cx="4795557" cy="74509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3124200" y="2637966"/>
              <a:ext cx="1019957" cy="905334"/>
              <a:chOff x="3319102" y="2201591"/>
              <a:chExt cx="1019957" cy="90533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319102" y="2201591"/>
                <a:ext cx="1019957" cy="90533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2971800" y="7277100"/>
              <a:ext cx="1479022" cy="747566"/>
              <a:chOff x="3089569" y="6546176"/>
              <a:chExt cx="1479022" cy="74756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3089569" y="6546176"/>
                <a:ext cx="1479022" cy="74756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 rot="0">
            <a:off x="6153882" y="1899932"/>
            <a:ext cx="4993576" cy="7660614"/>
            <a:chOff x="6027379" y="1860470"/>
            <a:chExt cx="4993576" cy="7660614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6027379" y="1860470"/>
              <a:ext cx="4993576" cy="7490364"/>
              <a:chOff x="6027379" y="1860470"/>
              <a:chExt cx="4993576" cy="74903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027379" y="1860470"/>
                <a:ext cx="4993576" cy="749036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8905979" y="3284525"/>
              <a:ext cx="1116352" cy="990897"/>
              <a:chOff x="8905979" y="3284525"/>
              <a:chExt cx="1116352" cy="9908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905979" y="3284525"/>
                <a:ext cx="1116352" cy="9908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6962218" y="8364752"/>
              <a:ext cx="1740644" cy="1156331"/>
              <a:chOff x="6962218" y="8364752"/>
              <a:chExt cx="1740644" cy="115633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6962218" y="8364752"/>
                <a:ext cx="1740644" cy="115633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 rot="0">
            <a:off x="11757058" y="2095500"/>
            <a:ext cx="6171430" cy="3329938"/>
            <a:chOff x="11755902" y="1809524"/>
            <a:chExt cx="6171430" cy="3329938"/>
          </a:xfrm>
        </p:grpSpPr>
        <p:grpSp>
          <p:nvGrpSpPr>
            <p:cNvPr id="1012" name="그룹 1012"/>
            <p:cNvGrpSpPr/>
            <p:nvPr/>
          </p:nvGrpSpPr>
          <p:grpSpPr>
            <a:xfrm rot="0">
              <a:off x="11755902" y="1809524"/>
              <a:ext cx="6171429" cy="3329938"/>
              <a:chOff x="11755901" y="1809524"/>
              <a:chExt cx="6171429" cy="332993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1755901" y="1809524"/>
                <a:ext cx="6171429" cy="332993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 rot="0">
              <a:off x="14351512" y="3990313"/>
              <a:ext cx="1125137" cy="998694"/>
              <a:chOff x="14351512" y="3990313"/>
              <a:chExt cx="1125137" cy="99869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4351512" y="3990313"/>
                <a:ext cx="1125137" cy="998694"/>
              </a:xfrm>
              <a:prstGeom prst="rect">
                <a:avLst/>
              </a:prstGeom>
            </p:spPr>
          </p:pic>
        </p:grpSp>
      </p:grpSp>
      <p:sp>
        <p:nvSpPr>
          <p:cNvPr id="1015" name=""/>
          <p:cNvSpPr txBox="1"/>
          <p:nvPr/>
        </p:nvSpPr>
        <p:spPr>
          <a:xfrm>
            <a:off x="1066800" y="723900"/>
            <a:ext cx="152400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018" name=""/>
          <p:cNvSpPr txBox="1"/>
          <p:nvPr/>
        </p:nvSpPr>
        <p:spPr>
          <a:xfrm>
            <a:off x="7448550" y="375284"/>
            <a:ext cx="3390900" cy="1034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200">
                <a:latin typeface="이사만루체 Bold"/>
                <a:ea typeface="이사만루체 Bold"/>
              </a:rPr>
              <a:t>개발 목적</a:t>
            </a:r>
            <a:endParaRPr lang="ko-KR" altLang="en-US" sz="6200">
              <a:latin typeface="이사만루체 Bold"/>
              <a:ea typeface="이사만루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7" grpId="0" animBg="1"/>
      <p:bldP spid="1011" grpId="1" animBg="1"/>
      <p:bldP spid="1001" grpId="2" animBg="1"/>
    </p:bld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9829800" y="2324100"/>
            <a:ext cx="6705600" cy="3048000"/>
            <a:chOff x="4553846" y="6356269"/>
            <a:chExt cx="6171429" cy="2729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553846" y="6356269"/>
              <a:ext cx="6171429" cy="2729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287000" y="6210300"/>
            <a:ext cx="5791200" cy="2944454"/>
            <a:chOff x="10725275" y="1303000"/>
            <a:chExt cx="6171429" cy="30968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725275" y="1303000"/>
              <a:ext cx="6171429" cy="3096854"/>
            </a:xfrm>
            <a:prstGeom prst="rect">
              <a:avLst/>
            </a:prstGeom>
          </p:spPr>
        </p:pic>
      </p:grpSp>
      <p:grpSp>
        <p:nvGrpSpPr>
          <p:cNvPr id="1004" name="그룹 1002"/>
          <p:cNvGrpSpPr/>
          <p:nvPr/>
        </p:nvGrpSpPr>
        <p:grpSpPr>
          <a:xfrm rot="0">
            <a:off x="1975675" y="534923"/>
            <a:ext cx="5796724" cy="9217153"/>
            <a:chOff x="1360062" y="1047344"/>
            <a:chExt cx="4362958" cy="7193241"/>
          </a:xfrm>
        </p:grpSpPr>
        <p:pic>
          <p:nvPicPr>
            <p:cNvPr id="1005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60062" y="1047344"/>
              <a:ext cx="4362958" cy="7193241"/>
            </a:xfrm>
            <a:prstGeom prst="rect">
              <a:avLst/>
            </a:prstGeom>
          </p:spPr>
        </p:pic>
      </p:grpSp>
      <p:grpSp>
        <p:nvGrpSpPr>
          <p:cNvPr id="1006" name="그룹 1011"/>
          <p:cNvGrpSpPr/>
          <p:nvPr/>
        </p:nvGrpSpPr>
        <p:grpSpPr>
          <a:xfrm rot="0">
            <a:off x="1799819" y="4037963"/>
            <a:ext cx="1019581" cy="1105537"/>
            <a:chOff x="1842535" y="4378171"/>
            <a:chExt cx="1019581" cy="1105537"/>
          </a:xfrm>
        </p:grpSpPr>
        <p:grpSp>
          <p:nvGrpSpPr>
            <p:cNvPr id="1007" name="그룹 1012"/>
            <p:cNvGrpSpPr/>
            <p:nvPr/>
          </p:nvGrpSpPr>
          <p:grpSpPr>
            <a:xfrm rot="0">
              <a:off x="1842535" y="4378171"/>
              <a:ext cx="1019581" cy="1019581"/>
              <a:chOff x="1842535" y="4378171"/>
              <a:chExt cx="1019581" cy="1019581"/>
            </a:xfrm>
          </p:grpSpPr>
          <p:pic>
            <p:nvPicPr>
              <p:cNvPr id="1008" name="Object 4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842535" y="437817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09" name="Object 4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097430" y="4633067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10" name="Object 4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040410" y="4524477"/>
              <a:ext cx="740241" cy="959231"/>
            </a:xfrm>
            <a:prstGeom prst="rect">
              <a:avLst/>
            </a:prstGeom>
          </p:spPr>
        </p:pic>
      </p:grpSp>
      <p:grpSp>
        <p:nvGrpSpPr>
          <p:cNvPr id="1011" name=""/>
          <p:cNvGrpSpPr/>
          <p:nvPr/>
        </p:nvGrpSpPr>
        <p:grpSpPr>
          <a:xfrm rot="0">
            <a:off x="6781800" y="4037959"/>
            <a:ext cx="1019581" cy="1105541"/>
            <a:chOff x="1332744" y="5053542"/>
            <a:chExt cx="1019581" cy="1105541"/>
          </a:xfrm>
        </p:grpSpPr>
        <p:grpSp>
          <p:nvGrpSpPr>
            <p:cNvPr id="1012" name="그룹 1010"/>
            <p:cNvGrpSpPr/>
            <p:nvPr/>
          </p:nvGrpSpPr>
          <p:grpSpPr>
            <a:xfrm rot="0">
              <a:off x="1332744" y="5053542"/>
              <a:ext cx="1019581" cy="1019581"/>
              <a:chOff x="1332744" y="5053542"/>
              <a:chExt cx="1019581" cy="1019581"/>
            </a:xfrm>
          </p:grpSpPr>
          <p:pic>
            <p:nvPicPr>
              <p:cNvPr id="1013" name="Object 3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332744" y="5053542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14" name="Object 35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587639" y="5308438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15" name="Object 3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530623" y="5199852"/>
              <a:ext cx="740241" cy="959231"/>
            </a:xfrm>
            <a:prstGeom prst="rect">
              <a:avLst/>
            </a:prstGeom>
          </p:spPr>
        </p:pic>
      </p:grpSp>
      <p:grpSp>
        <p:nvGrpSpPr>
          <p:cNvPr id="1017" name=""/>
          <p:cNvGrpSpPr/>
          <p:nvPr/>
        </p:nvGrpSpPr>
        <p:grpSpPr>
          <a:xfrm rot="0">
            <a:off x="1495019" y="6972300"/>
            <a:ext cx="1019581" cy="1105538"/>
            <a:chOff x="441824" y="6549564"/>
            <a:chExt cx="1019581" cy="1105538"/>
          </a:xfrm>
        </p:grpSpPr>
        <p:grpSp>
          <p:nvGrpSpPr>
            <p:cNvPr id="1018" name="그룹 1013"/>
            <p:cNvGrpSpPr/>
            <p:nvPr/>
          </p:nvGrpSpPr>
          <p:grpSpPr>
            <a:xfrm rot="0">
              <a:off x="441824" y="6549564"/>
              <a:ext cx="1019581" cy="1019581"/>
              <a:chOff x="441824" y="6549564"/>
              <a:chExt cx="1019581" cy="1019581"/>
            </a:xfrm>
          </p:grpSpPr>
          <p:pic>
            <p:nvPicPr>
              <p:cNvPr id="1019" name="Object 46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441824" y="6549564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20" name="Object 4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696719" y="6804459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21" name="Object 4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39703" y="6695871"/>
              <a:ext cx="740250" cy="959231"/>
            </a:xfrm>
            <a:prstGeom prst="rect">
              <a:avLst/>
            </a:prstGeom>
          </p:spPr>
        </p:pic>
      </p:grpSp>
      <p:grpSp>
        <p:nvGrpSpPr>
          <p:cNvPr id="1022" name=""/>
          <p:cNvGrpSpPr/>
          <p:nvPr/>
        </p:nvGrpSpPr>
        <p:grpSpPr>
          <a:xfrm rot="0">
            <a:off x="5181600" y="8228960"/>
            <a:ext cx="1019581" cy="1105539"/>
            <a:chOff x="1332744" y="6219191"/>
            <a:chExt cx="1019581" cy="1105539"/>
          </a:xfrm>
        </p:grpSpPr>
        <p:grpSp>
          <p:nvGrpSpPr>
            <p:cNvPr id="1023" name="그룹 1014"/>
            <p:cNvGrpSpPr/>
            <p:nvPr/>
          </p:nvGrpSpPr>
          <p:grpSpPr>
            <a:xfrm rot="0">
              <a:off x="1332744" y="6219191"/>
              <a:ext cx="1019581" cy="1019581"/>
              <a:chOff x="1332744" y="6219191"/>
              <a:chExt cx="1019581" cy="1019581"/>
            </a:xfrm>
          </p:grpSpPr>
          <p:pic>
            <p:nvPicPr>
              <p:cNvPr id="1024" name="Object 51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332744" y="621919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25" name="Object 52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587639" y="6474086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26" name="Object 5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530623" y="6382166"/>
              <a:ext cx="740241" cy="942564"/>
            </a:xfrm>
            <a:prstGeom prst="rect">
              <a:avLst/>
            </a:prstGeom>
          </p:spPr>
        </p:pic>
      </p:grpSp>
      <p:grpSp>
        <p:nvGrpSpPr>
          <p:cNvPr id="1027" name=""/>
          <p:cNvGrpSpPr/>
          <p:nvPr/>
        </p:nvGrpSpPr>
        <p:grpSpPr>
          <a:xfrm rot="0">
            <a:off x="11096220" y="3514319"/>
            <a:ext cx="1019581" cy="1019581"/>
            <a:chOff x="5788515" y="5193405"/>
            <a:chExt cx="1019581" cy="1019581"/>
          </a:xfrm>
        </p:grpSpPr>
        <p:grpSp>
          <p:nvGrpSpPr>
            <p:cNvPr id="1028" name="그룹 1015"/>
            <p:cNvGrpSpPr/>
            <p:nvPr/>
          </p:nvGrpSpPr>
          <p:grpSpPr>
            <a:xfrm rot="0">
              <a:off x="5788515" y="5193405"/>
              <a:ext cx="1019581" cy="1019581"/>
              <a:chOff x="2475070" y="5810439"/>
              <a:chExt cx="1019581" cy="1019581"/>
            </a:xfrm>
          </p:grpSpPr>
          <p:pic>
            <p:nvPicPr>
              <p:cNvPr id="1029" name="Object 56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2475070" y="5810439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30" name="Object 57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2729965" y="6065334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31" name="Object 5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5986392" y="5369046"/>
              <a:ext cx="753888" cy="808098"/>
            </a:xfrm>
            <a:prstGeom prst="rect">
              <a:avLst/>
            </a:prstGeom>
          </p:spPr>
        </p:pic>
      </p:grpSp>
      <p:grpSp>
        <p:nvGrpSpPr>
          <p:cNvPr id="1032" name=""/>
          <p:cNvGrpSpPr/>
          <p:nvPr/>
        </p:nvGrpSpPr>
        <p:grpSpPr>
          <a:xfrm rot="0">
            <a:off x="12039600" y="7581900"/>
            <a:ext cx="1019581" cy="1105544"/>
            <a:chOff x="1749915" y="7359387"/>
            <a:chExt cx="1019581" cy="1105544"/>
          </a:xfrm>
        </p:grpSpPr>
        <p:grpSp>
          <p:nvGrpSpPr>
            <p:cNvPr id="1033" name="그룹 1016"/>
            <p:cNvGrpSpPr/>
            <p:nvPr/>
          </p:nvGrpSpPr>
          <p:grpSpPr>
            <a:xfrm rot="0">
              <a:off x="1749915" y="7359387"/>
              <a:ext cx="1019581" cy="1019581"/>
              <a:chOff x="1842535" y="7377367"/>
              <a:chExt cx="1019581" cy="1019581"/>
            </a:xfrm>
          </p:grpSpPr>
          <p:pic>
            <p:nvPicPr>
              <p:cNvPr id="1034" name="Object 61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1842535" y="7377367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35" name="Object 62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2097430" y="7632262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36" name="Object 64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947794" y="7505700"/>
              <a:ext cx="740241" cy="9592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" grpId="0" animBg="1"/>
      <p:bldP spid="1011" grpId="1" animBg="1"/>
      <p:bldP spid="1017" grpId="2" animBg="1"/>
      <p:bldP spid="1022" grpId="3" animBg="1"/>
      <p:bldP spid="1002" grpId="4" animBg="1"/>
      <p:bldP spid="1027" grpId="5" animBg="1"/>
      <p:bldP spid="1003" grpId="6" animBg="1"/>
      <p:bldP spid="1032" grpId="7" animBg="1"/>
    </p:bldLst>
  </p:timing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/>
          <p:cNvGrpSpPr/>
          <p:nvPr/>
        </p:nvGrpSpPr>
        <p:grpSpPr>
          <a:xfrm rot="0">
            <a:off x="10287000" y="534924"/>
            <a:ext cx="5973858" cy="9217152"/>
            <a:chOff x="-2329571" y="611644"/>
            <a:chExt cx="5973858" cy="9217152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329571" y="611644"/>
              <a:ext cx="5973858" cy="9217152"/>
            </a:xfrm>
            <a:prstGeom prst="rect">
              <a:avLst/>
            </a:prstGeom>
          </p:spPr>
        </p:pic>
      </p:grpSp>
      <p:sp>
        <p:nvSpPr>
          <p:cNvPr id="6" name=""/>
          <p:cNvSpPr txBox="1"/>
          <p:nvPr/>
        </p:nvSpPr>
        <p:spPr>
          <a:xfrm>
            <a:off x="1828799" y="3916679"/>
            <a:ext cx="6705600" cy="145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500">
                <a:solidFill>
                  <a:schemeClr val="accent1"/>
                </a:solidFill>
                <a:latin typeface="이사만루체 Bold"/>
                <a:ea typeface="이사만루체 Bold"/>
              </a:rPr>
              <a:t>통계메뉴</a:t>
            </a:r>
            <a:endParaRPr lang="ko-KR" altLang="en-US" sz="4500">
              <a:solidFill>
                <a:schemeClr val="accent1"/>
              </a:solidFill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en-US" altLang="ko-KR" sz="4500">
                <a:solidFill>
                  <a:schemeClr val="accent1"/>
                </a:solidFill>
                <a:latin typeface="이사만루체 Bold"/>
                <a:ea typeface="이사만루체 Bold"/>
              </a:rPr>
              <a:t>StatisticsManage</a:t>
            </a:r>
            <a:endParaRPr lang="en-US" altLang="ko-KR" sz="45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2209800" y="5676900"/>
            <a:ext cx="6324600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월 수입 통계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월 신규생 통계</a:t>
            </a:r>
            <a:r>
              <a:rPr lang="en-US" altLang="ko-KR" sz="3000">
                <a:latin typeface="이사만루체 Light"/>
                <a:ea typeface="이사만루체 Light"/>
              </a:rPr>
              <a:t>,</a:t>
            </a:r>
            <a:r>
              <a:rPr lang="ko-KR" altLang="en-US" sz="3000">
                <a:latin typeface="이사만루체 Light"/>
                <a:ea typeface="이사만루체 Light"/>
              </a:rPr>
              <a:t> 출석부 등 각종 그래프 창 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341341" y="534924"/>
            <a:ext cx="5973858" cy="9217152"/>
            <a:chOff x="1213080" y="-647180"/>
            <a:chExt cx="5973858" cy="92171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13080" y="-647180"/>
              <a:ext cx="5973858" cy="9217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7924799" y="3467099"/>
            <a:ext cx="9253157" cy="5976747"/>
            <a:chOff x="11333636" y="531163"/>
            <a:chExt cx="6165257" cy="3967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333636" y="531163"/>
              <a:ext cx="6165257" cy="3967413"/>
            </a:xfrm>
            <a:prstGeom prst="rect">
              <a:avLst/>
            </a:prstGeom>
          </p:spPr>
        </p:pic>
      </p:grpSp>
      <p:grpSp>
        <p:nvGrpSpPr>
          <p:cNvPr id="1004" name="그룹 1011"/>
          <p:cNvGrpSpPr/>
          <p:nvPr/>
        </p:nvGrpSpPr>
        <p:grpSpPr>
          <a:xfrm rot="0">
            <a:off x="5990819" y="1943100"/>
            <a:ext cx="1019581" cy="1105537"/>
            <a:chOff x="1842535" y="4378171"/>
            <a:chExt cx="1019581" cy="1105537"/>
          </a:xfrm>
        </p:grpSpPr>
        <p:grpSp>
          <p:nvGrpSpPr>
            <p:cNvPr id="1005" name="그룹 1012"/>
            <p:cNvGrpSpPr/>
            <p:nvPr/>
          </p:nvGrpSpPr>
          <p:grpSpPr>
            <a:xfrm rot="0">
              <a:off x="1842535" y="4378171"/>
              <a:ext cx="1019581" cy="1019581"/>
              <a:chOff x="1842535" y="4378171"/>
              <a:chExt cx="1019581" cy="1019581"/>
            </a:xfrm>
          </p:grpSpPr>
          <p:pic>
            <p:nvPicPr>
              <p:cNvPr id="1006" name="Object 4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842535" y="437817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07" name="Object 4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097430" y="4633067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08" name="Object 4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040410" y="4524477"/>
              <a:ext cx="740241" cy="959231"/>
            </a:xfrm>
            <a:prstGeom prst="rect">
              <a:avLst/>
            </a:prstGeom>
          </p:spPr>
        </p:pic>
      </p:grpSp>
      <p:sp>
        <p:nvSpPr>
          <p:cNvPr id="1009" name=""/>
          <p:cNvSpPr txBox="1"/>
          <p:nvPr/>
        </p:nvSpPr>
        <p:spPr>
          <a:xfrm>
            <a:off x="9601200" y="558164"/>
            <a:ext cx="6705600" cy="1461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500">
                <a:solidFill>
                  <a:schemeClr val="accent1"/>
                </a:solidFill>
                <a:latin typeface="이사만루체 Bold"/>
                <a:ea typeface="이사만루체 Bold"/>
              </a:rPr>
              <a:t>수강생 납부 조회</a:t>
            </a:r>
            <a:endParaRPr lang="ko-KR" altLang="en-US" sz="4500">
              <a:solidFill>
                <a:schemeClr val="accent1"/>
              </a:solidFill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en-US" altLang="ko-KR" sz="4500">
                <a:solidFill>
                  <a:schemeClr val="accent1"/>
                </a:solidFill>
                <a:latin typeface="이사만루체 Bold"/>
                <a:ea typeface="이사만루체 Bold"/>
              </a:rPr>
              <a:t>IncomeBig</a:t>
            </a:r>
            <a:endParaRPr lang="en-US" altLang="ko-KR" sz="45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9753600" y="2156460"/>
            <a:ext cx="6324600" cy="100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월 수입 그래프 큰 화면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수강생 납부 조회 검색 가능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" grpId="0" animBg="1"/>
      <p:bldP spid="1003" grpId="1" animBg="1"/>
      <p:bldP spid="1009" grpId="2" animBg="1"/>
      <p:bldP spid="1010" grpId="3" animBg="1"/>
    </p:bldLst>
  </p:timing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143000" y="534924"/>
            <a:ext cx="5472306" cy="9217152"/>
            <a:chOff x="958363" y="-1576817"/>
            <a:chExt cx="5472306" cy="92171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58363" y="-1576817"/>
              <a:ext cx="5472306" cy="9217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305799" y="3281552"/>
            <a:ext cx="9253157" cy="5976747"/>
            <a:chOff x="10245253" y="900659"/>
            <a:chExt cx="6171429" cy="39646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245253" y="900659"/>
              <a:ext cx="6171429" cy="3964647"/>
            </a:xfrm>
            <a:prstGeom prst="rect">
              <a:avLst/>
            </a:prstGeom>
          </p:spPr>
        </p:pic>
      </p:grpSp>
      <p:sp>
        <p:nvSpPr>
          <p:cNvPr id="1005" name=""/>
          <p:cNvSpPr txBox="1"/>
          <p:nvPr/>
        </p:nvSpPr>
        <p:spPr>
          <a:xfrm>
            <a:off x="9601200" y="558164"/>
            <a:ext cx="6705600" cy="1461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500">
                <a:solidFill>
                  <a:schemeClr val="accent1"/>
                </a:solidFill>
                <a:latin typeface="이사만루체 Bold"/>
                <a:ea typeface="이사만루체 Bold"/>
              </a:rPr>
              <a:t>수강생 납부 조회</a:t>
            </a:r>
            <a:endParaRPr lang="ko-KR" altLang="en-US" sz="4500">
              <a:solidFill>
                <a:schemeClr val="accent1"/>
              </a:solidFill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en-US" altLang="ko-KR" sz="4500">
                <a:solidFill>
                  <a:schemeClr val="accent1"/>
                </a:solidFill>
                <a:latin typeface="이사만루체 Bold"/>
                <a:ea typeface="이사만루체 Bold"/>
              </a:rPr>
              <a:t>NewBig</a:t>
            </a:r>
            <a:endParaRPr lang="en-US" altLang="ko-KR" sz="4500">
              <a:solidFill>
                <a:schemeClr val="accent1"/>
              </a:solidFill>
              <a:latin typeface="이사만루체 Bold"/>
              <a:ea typeface="이사만루체 Bold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9753600" y="2156460"/>
            <a:ext cx="6324600" cy="1005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월 수강생 그래프 큰 화면</a:t>
            </a:r>
            <a:endParaRPr lang="ko-KR" altLang="en-US" sz="3000">
              <a:latin typeface="이사만루체 Light"/>
              <a:ea typeface="이사만루체 Light"/>
            </a:endParaRPr>
          </a:p>
          <a:p>
            <a:pPr algn="ctr">
              <a:defRPr/>
            </a:pPr>
            <a:r>
              <a:rPr lang="ko-KR" altLang="en-US" sz="3000">
                <a:latin typeface="이사만루체 Light"/>
                <a:ea typeface="이사만루체 Light"/>
              </a:rPr>
              <a:t>월별 신규생 조회 검색 가능</a:t>
            </a:r>
            <a:endParaRPr lang="ko-KR" altLang="en-US" sz="3000">
              <a:latin typeface="이사만루체 Light"/>
              <a:ea typeface="이사만루체 Light"/>
            </a:endParaRPr>
          </a:p>
        </p:txBody>
      </p:sp>
      <p:grpSp>
        <p:nvGrpSpPr>
          <p:cNvPr id="1007" name="그룹 1011"/>
          <p:cNvGrpSpPr/>
          <p:nvPr/>
        </p:nvGrpSpPr>
        <p:grpSpPr>
          <a:xfrm rot="0">
            <a:off x="5990819" y="1943100"/>
            <a:ext cx="1019581" cy="1105537"/>
            <a:chOff x="1842535" y="4378171"/>
            <a:chExt cx="1019581" cy="1105537"/>
          </a:xfrm>
        </p:grpSpPr>
        <p:grpSp>
          <p:nvGrpSpPr>
            <p:cNvPr id="1008" name="그룹 1012"/>
            <p:cNvGrpSpPr/>
            <p:nvPr/>
          </p:nvGrpSpPr>
          <p:grpSpPr>
            <a:xfrm rot="0">
              <a:off x="1842535" y="4378171"/>
              <a:ext cx="1019581" cy="1019581"/>
              <a:chOff x="1842535" y="4378171"/>
              <a:chExt cx="1019581" cy="1019581"/>
            </a:xfrm>
          </p:grpSpPr>
          <p:pic>
            <p:nvPicPr>
              <p:cNvPr id="1009" name="Object 4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842535" y="437817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1010" name="Object 4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097430" y="4633067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11" name="Object 4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040410" y="4524477"/>
              <a:ext cx="740241" cy="9592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7" grpId="0" animBg="1"/>
      <p:bldP spid="1003" grpId="1" animBg="1"/>
      <p:bldP spid="1005" grpId="2" animBg="1"/>
      <p:bldP spid="1006" grpId="3" animBg="1"/>
    </p:bldLst>
  </p:timing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 rot="0">
            <a:off x="1371599" y="534924"/>
            <a:ext cx="6113888" cy="9217152"/>
            <a:chOff x="-990600" y="534924"/>
            <a:chExt cx="6113888" cy="9217152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0600" y="534924"/>
              <a:ext cx="6113888" cy="9217152"/>
            </a:xfrm>
            <a:prstGeom prst="rect">
              <a:avLst/>
            </a:prstGeom>
          </p:spPr>
        </p:pic>
      </p:grpSp>
      <p:grpSp>
        <p:nvGrpSpPr>
          <p:cNvPr id="4" name="그룹 1004"/>
          <p:cNvGrpSpPr/>
          <p:nvPr/>
        </p:nvGrpSpPr>
        <p:grpSpPr>
          <a:xfrm rot="0">
            <a:off x="9900476" y="534924"/>
            <a:ext cx="5796724" cy="9217152"/>
            <a:chOff x="4286134" y="702041"/>
            <a:chExt cx="4097894" cy="6171429"/>
          </a:xfrm>
        </p:grpSpPr>
        <p:pic>
          <p:nvPicPr>
            <p:cNvPr id="5" name="Object 1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286134" y="702041"/>
              <a:ext cx="4097894" cy="6171429"/>
            </a:xfrm>
            <a:prstGeom prst="rect">
              <a:avLst/>
            </a:prstGeom>
          </p:spPr>
        </p:pic>
      </p:grpSp>
      <p:grpSp>
        <p:nvGrpSpPr>
          <p:cNvPr id="6" name="그룹 1011"/>
          <p:cNvGrpSpPr/>
          <p:nvPr/>
        </p:nvGrpSpPr>
        <p:grpSpPr>
          <a:xfrm rot="0">
            <a:off x="5638800" y="2476500"/>
            <a:ext cx="1019581" cy="1105537"/>
            <a:chOff x="1842535" y="4378171"/>
            <a:chExt cx="1019581" cy="1105537"/>
          </a:xfrm>
        </p:grpSpPr>
        <p:grpSp>
          <p:nvGrpSpPr>
            <p:cNvPr id="7" name="그룹 1012"/>
            <p:cNvGrpSpPr/>
            <p:nvPr/>
          </p:nvGrpSpPr>
          <p:grpSpPr>
            <a:xfrm rot="0">
              <a:off x="1842535" y="4378171"/>
              <a:ext cx="1019581" cy="1019581"/>
              <a:chOff x="1842535" y="4378171"/>
              <a:chExt cx="1019581" cy="1019581"/>
            </a:xfrm>
          </p:grpSpPr>
          <p:pic>
            <p:nvPicPr>
              <p:cNvPr id="8" name="Object 4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842535" y="4378171"/>
                <a:ext cx="1019581" cy="1019581"/>
              </a:xfrm>
              <a:prstGeom prst="rect">
                <a:avLst/>
              </a:prstGeom>
            </p:spPr>
          </p:pic>
          <p:pic>
            <p:nvPicPr>
              <p:cNvPr id="9" name="Object 4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097430" y="4633067"/>
                <a:ext cx="509790" cy="509790"/>
              </a:xfrm>
              <a:prstGeom prst="rect">
                <a:avLst/>
              </a:prstGeom>
            </p:spPr>
          </p:pic>
        </p:grpSp>
        <p:pic>
          <p:nvPicPr>
            <p:cNvPr id="10" name="Object 4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040410" y="4524477"/>
              <a:ext cx="740241" cy="9592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7">
    <p:bg>
      <p:bgPr shadeToTitle="0">
        <a:solidFill>
          <a:srgbClr val="006b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152400" y="2816541"/>
            <a:ext cx="18288000" cy="465867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0000">
                <a:solidFill>
                  <a:schemeClr val="lt1"/>
                </a:solidFill>
                <a:latin typeface="이사만루체 Bold"/>
                <a:ea typeface="이사만루체 Bold"/>
              </a:rPr>
              <a:t>이상으로 발표를 마치겠습니다</a:t>
            </a:r>
            <a:r>
              <a:rPr lang="en-US" altLang="ko-KR" sz="10000">
                <a:solidFill>
                  <a:schemeClr val="lt1"/>
                </a:solidFill>
                <a:latin typeface="이사만루체 Bold"/>
                <a:ea typeface="이사만루체 Bold"/>
              </a:rPr>
              <a:t>.</a:t>
            </a:r>
            <a:endParaRPr lang="en-US" altLang="ko-KR" sz="10000">
              <a:solidFill>
                <a:schemeClr val="lt1"/>
              </a:solidFill>
              <a:latin typeface="이사만루체 Bold"/>
              <a:ea typeface="이사만루체 Bold"/>
            </a:endParaRPr>
          </a:p>
          <a:p>
            <a:pPr algn="ctr">
              <a:defRPr/>
            </a:pPr>
            <a:endParaRPr lang="ko-KR" altLang="en-US" sz="10000">
              <a:solidFill>
                <a:schemeClr val="lt1"/>
              </a:solidFill>
              <a:latin typeface="이사만루체 Bold"/>
              <a:ea typeface="이사만루체 Bold"/>
            </a:endParaRPr>
          </a:p>
          <a:p>
            <a:pPr algn="ctr">
              <a:defRPr/>
            </a:pPr>
            <a:r>
              <a:rPr lang="ko-KR" altLang="en-US" sz="10000">
                <a:solidFill>
                  <a:schemeClr val="lt1"/>
                </a:solidFill>
                <a:latin typeface="이사만루체 Bold"/>
                <a:ea typeface="이사만루체 Bold"/>
              </a:rPr>
              <a:t>감사합니다</a:t>
            </a:r>
            <a:r>
              <a:rPr lang="en-US" altLang="ko-KR" sz="10000">
                <a:solidFill>
                  <a:schemeClr val="lt1"/>
                </a:solidFill>
                <a:latin typeface="이사만루체 Bold"/>
                <a:ea typeface="이사만루체 Bold"/>
              </a:rPr>
              <a:t>.</a:t>
            </a:r>
            <a:endParaRPr lang="en-US" altLang="ko-KR" sz="10000">
              <a:solidFill>
                <a:schemeClr val="lt1"/>
              </a:solidFill>
              <a:latin typeface="이사만루체 Bold"/>
              <a:ea typeface="이사만루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4267200" y="1866900"/>
            <a:ext cx="11010900" cy="26060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5500">
                <a:latin typeface="이사만루체 Bold"/>
                <a:ea typeface="이사만루체 Bold"/>
              </a:rPr>
              <a:t>최소 경력 </a:t>
            </a:r>
            <a:r>
              <a:rPr lang="en-US" altLang="ko-KR" sz="5500">
                <a:latin typeface="이사만루체 Bold"/>
                <a:ea typeface="이사만루체 Bold"/>
              </a:rPr>
              <a:t>1</a:t>
            </a:r>
            <a:r>
              <a:rPr lang="ko-KR" altLang="en-US" sz="5500">
                <a:latin typeface="이사만루체 Bold"/>
                <a:ea typeface="이사만루체 Bold"/>
              </a:rPr>
              <a:t>년 이상 기준</a:t>
            </a:r>
            <a:endParaRPr lang="ko-KR" altLang="en-US" sz="5500">
              <a:latin typeface="이사만루체 Bold"/>
              <a:ea typeface="이사만루체 Bold"/>
            </a:endParaRPr>
          </a:p>
          <a:p>
            <a:pPr>
              <a:defRPr/>
            </a:pPr>
            <a:endParaRPr lang="ko-KR" altLang="en-US" sz="5500">
              <a:latin typeface="이사만루체 Bold"/>
              <a:ea typeface="이사만루체 Bold"/>
            </a:endParaRPr>
          </a:p>
          <a:p>
            <a:pPr>
              <a:defRPr/>
            </a:pPr>
            <a:r>
              <a:rPr lang="ko-KR" altLang="en-US" sz="5500">
                <a:latin typeface="이사만루체 Bold"/>
                <a:ea typeface="이사만루체 Bold"/>
              </a:rPr>
              <a:t>출석 소요시간 </a:t>
            </a:r>
            <a:r>
              <a:rPr lang="en-US" altLang="ko-KR" sz="5500">
                <a:latin typeface="이사만루체 Bold"/>
                <a:ea typeface="이사만루체 Bold"/>
              </a:rPr>
              <a:t>:</a:t>
            </a:r>
            <a:r>
              <a:rPr lang="ko-KR" altLang="en-US" sz="5500">
                <a:latin typeface="이사만루체 Bold"/>
                <a:ea typeface="이사만루체 Bold"/>
              </a:rPr>
              <a:t> </a:t>
            </a:r>
            <a:r>
              <a:rPr lang="ko-KR" altLang="en-US" sz="5500">
                <a:solidFill>
                  <a:schemeClr val="accent2"/>
                </a:solidFill>
                <a:latin typeface="이사만루체 Bold"/>
                <a:ea typeface="이사만루체 Bold"/>
              </a:rPr>
              <a:t>평균</a:t>
            </a:r>
            <a:r>
              <a:rPr lang="en-US" altLang="ko-KR" sz="5500">
                <a:solidFill>
                  <a:schemeClr val="accent2"/>
                </a:solidFill>
                <a:latin typeface="이사만루체 Bold"/>
                <a:ea typeface="이사만루체 Bold"/>
              </a:rPr>
              <a:t>3</a:t>
            </a:r>
            <a:r>
              <a:rPr lang="ko-KR" altLang="en-US" sz="5500">
                <a:solidFill>
                  <a:schemeClr val="accent2"/>
                </a:solidFill>
                <a:latin typeface="이사만루체 Bold"/>
                <a:ea typeface="이사만루체 Bold"/>
              </a:rPr>
              <a:t>분 </a:t>
            </a:r>
            <a:r>
              <a:rPr lang="en-US" altLang="ko-KR" sz="5500">
                <a:solidFill>
                  <a:schemeClr val="accent2"/>
                </a:solidFill>
                <a:latin typeface="이사만루체 Bold"/>
                <a:ea typeface="이사만루체 Bold"/>
              </a:rPr>
              <a:t>~</a:t>
            </a:r>
            <a:r>
              <a:rPr lang="ko-KR" altLang="en-US" sz="5500">
                <a:solidFill>
                  <a:schemeClr val="accent2"/>
                </a:solidFill>
                <a:latin typeface="이사만루체 Bold"/>
                <a:ea typeface="이사만루체 Bold"/>
              </a:rPr>
              <a:t> </a:t>
            </a:r>
            <a:r>
              <a:rPr lang="en-US" altLang="ko-KR" sz="5500">
                <a:solidFill>
                  <a:schemeClr val="accent2"/>
                </a:solidFill>
                <a:latin typeface="이사만루체 Bold"/>
                <a:ea typeface="이사만루체 Bold"/>
              </a:rPr>
              <a:t>5</a:t>
            </a:r>
            <a:r>
              <a:rPr lang="ko-KR" altLang="en-US" sz="5500">
                <a:solidFill>
                  <a:schemeClr val="accent2"/>
                </a:solidFill>
                <a:latin typeface="이사만루체 Bold"/>
                <a:ea typeface="이사만루체 Bold"/>
              </a:rPr>
              <a:t>분</a:t>
            </a:r>
            <a:endParaRPr lang="ko-KR" altLang="en-US" sz="5500">
              <a:solidFill>
                <a:schemeClr val="accent2"/>
              </a:solidFill>
              <a:latin typeface="이사만루체 Bold"/>
              <a:ea typeface="이사만루체 Bold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4152900" y="6195059"/>
            <a:ext cx="9982200" cy="2606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500">
                <a:latin typeface="이사만루체 Bold"/>
                <a:ea typeface="이사만루체 Bold"/>
              </a:rPr>
              <a:t>신규 교사의 경우</a:t>
            </a:r>
            <a:endParaRPr lang="ko-KR" altLang="en-US" sz="5500">
              <a:latin typeface="이사만루체 Bold"/>
              <a:ea typeface="이사만루체 Bold"/>
            </a:endParaRPr>
          </a:p>
          <a:p>
            <a:pPr>
              <a:defRPr/>
            </a:pPr>
            <a:endParaRPr lang="ko-KR" altLang="en-US" sz="5500">
              <a:latin typeface="이사만루체 Bold"/>
              <a:ea typeface="이사만루체 Bold"/>
            </a:endParaRPr>
          </a:p>
          <a:p>
            <a:pPr>
              <a:defRPr/>
            </a:pPr>
            <a:r>
              <a:rPr lang="ko-KR" altLang="en-US" sz="5500">
                <a:latin typeface="이사만루체 Bold"/>
                <a:ea typeface="이사만루체 Bold"/>
              </a:rPr>
              <a:t>출석 소요시간 </a:t>
            </a:r>
            <a:r>
              <a:rPr lang="en-US" altLang="ko-KR" sz="5500">
                <a:latin typeface="이사만루체 Bold"/>
                <a:ea typeface="이사만루체 Bold"/>
              </a:rPr>
              <a:t>:</a:t>
            </a:r>
            <a:r>
              <a:rPr lang="ko-KR" altLang="en-US" sz="5500">
                <a:latin typeface="이사만루체 Bold"/>
                <a:ea typeface="이사만루체 Bold"/>
              </a:rPr>
              <a:t> </a:t>
            </a:r>
            <a:r>
              <a:rPr lang="ko-KR" altLang="en-US" sz="5500">
                <a:solidFill>
                  <a:schemeClr val="accent2"/>
                </a:solidFill>
                <a:latin typeface="이사만루체 Bold"/>
                <a:ea typeface="이사만루체 Bold"/>
              </a:rPr>
              <a:t>평균 </a:t>
            </a:r>
            <a:r>
              <a:rPr lang="en-US" altLang="ko-KR" sz="5500">
                <a:solidFill>
                  <a:schemeClr val="accent2"/>
                </a:solidFill>
                <a:latin typeface="이사만루체 Bold"/>
                <a:ea typeface="이사만루체 Bold"/>
              </a:rPr>
              <a:t>7</a:t>
            </a:r>
            <a:r>
              <a:rPr lang="ko-KR" altLang="en-US" sz="5500">
                <a:solidFill>
                  <a:schemeClr val="accent2"/>
                </a:solidFill>
                <a:latin typeface="이사만루체 Bold"/>
                <a:ea typeface="이사만루체 Bold"/>
              </a:rPr>
              <a:t>분</a:t>
            </a:r>
            <a:r>
              <a:rPr lang="en-US" altLang="ko-KR" sz="5500">
                <a:solidFill>
                  <a:schemeClr val="accent2"/>
                </a:solidFill>
                <a:latin typeface="이사만루체 Bold"/>
                <a:ea typeface="이사만루체 Bold"/>
              </a:rPr>
              <a:t>~13</a:t>
            </a:r>
            <a:r>
              <a:rPr lang="ko-KR" altLang="en-US" sz="5500">
                <a:solidFill>
                  <a:schemeClr val="accent2"/>
                </a:solidFill>
                <a:latin typeface="이사만루체 Bold"/>
                <a:ea typeface="이사만루체 Bold"/>
              </a:rPr>
              <a:t>분</a:t>
            </a:r>
            <a:endParaRPr lang="ko-KR" altLang="en-US" sz="5500">
              <a:solidFill>
                <a:schemeClr val="accent2"/>
              </a:solidFill>
              <a:latin typeface="이사만루체 Bold"/>
              <a:ea typeface="이사만루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0">
            <a:off x="9442888" y="3495212"/>
            <a:ext cx="6980502" cy="5629937"/>
            <a:chOff x="9442888" y="3495212"/>
            <a:chExt cx="6980502" cy="56299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42888" y="3495212"/>
              <a:ext cx="6980502" cy="56299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442888" y="4237623"/>
            <a:ext cx="6980502" cy="4887526"/>
            <a:chOff x="9442888" y="4237623"/>
            <a:chExt cx="6980502" cy="48875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42888" y="4237623"/>
              <a:ext cx="6980502" cy="4887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2452737" y="3495212"/>
            <a:ext cx="6990151" cy="5629937"/>
            <a:chOff x="2452737" y="3495212"/>
            <a:chExt cx="6990151" cy="56299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452737" y="3495212"/>
              <a:ext cx="6990151" cy="5629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2452737" y="4237623"/>
            <a:ext cx="6990151" cy="4906017"/>
            <a:chOff x="2452737" y="4237623"/>
            <a:chExt cx="6990151" cy="49060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452737" y="4237623"/>
              <a:ext cx="6990151" cy="49060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2452737" y="2615871"/>
            <a:ext cx="13970652" cy="879341"/>
            <a:chOff x="2452737" y="2615871"/>
            <a:chExt cx="13970652" cy="8793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452737" y="2615871"/>
              <a:ext cx="13970652" cy="87934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02132" y="5334970"/>
            <a:ext cx="6103805" cy="23998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59287" y="3426712"/>
            <a:ext cx="4537351" cy="9167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225048" y="3460606"/>
            <a:ext cx="5298608" cy="8438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045098" y="4966158"/>
            <a:ext cx="6418008" cy="24017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8826931" y="5700530"/>
            <a:ext cx="1376506" cy="1219301"/>
            <a:chOff x="8826931" y="5700530"/>
            <a:chExt cx="1376506" cy="12193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826931" y="5700530"/>
              <a:ext cx="1376506" cy="1219301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7448550" y="640080"/>
            <a:ext cx="3390900" cy="1034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200">
                <a:latin typeface="이사만루체 Bold"/>
                <a:ea typeface="이사만루체 Bold"/>
              </a:rPr>
              <a:t>기대 효과</a:t>
            </a:r>
            <a:endParaRPr lang="ko-KR" altLang="en-US" sz="6200">
              <a:latin typeface="이사만루체 Bold"/>
              <a:ea typeface="이사만루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3977" y="2368641"/>
            <a:ext cx="9517760" cy="4405575"/>
            <a:chOff x="4383977" y="2368641"/>
            <a:chExt cx="9517760" cy="44055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383977" y="2368641"/>
              <a:ext cx="9517760" cy="4405575"/>
              <a:chOff x="4383977" y="2368641"/>
              <a:chExt cx="9517760" cy="440557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383977" y="2368641"/>
                <a:ext cx="9517760" cy="440557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885772" y="4588927"/>
              <a:ext cx="1703110" cy="1703110"/>
              <a:chOff x="4885772" y="4588927"/>
              <a:chExt cx="1703110" cy="17031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85772" y="4588927"/>
                <a:ext cx="1703110" cy="17031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726082" y="4571429"/>
              <a:ext cx="1720609" cy="1720609"/>
              <a:chOff x="11726082" y="4571429"/>
              <a:chExt cx="1720609" cy="17206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26082" y="4571429"/>
                <a:ext cx="1720609" cy="17206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005474" y="2868318"/>
              <a:ext cx="1720609" cy="1720609"/>
              <a:chOff x="10005474" y="2868318"/>
              <a:chExt cx="1720609" cy="17206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05474" y="2868318"/>
                <a:ext cx="1720609" cy="17206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84865" y="4641422"/>
              <a:ext cx="1720609" cy="1720609"/>
              <a:chOff x="8284865" y="4641422"/>
              <a:chExt cx="1720609" cy="172060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284865" y="4641422"/>
                <a:ext cx="1720609" cy="17206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88882" y="2850820"/>
              <a:ext cx="1720609" cy="1720609"/>
              <a:chOff x="6588882" y="2850820"/>
              <a:chExt cx="1720609" cy="17206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88882" y="2850820"/>
                <a:ext cx="1720609" cy="172060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2174450" y="7642794"/>
            <a:ext cx="428943" cy="428943"/>
            <a:chOff x="2174450" y="7642794"/>
            <a:chExt cx="428943" cy="4289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4450" y="7642794"/>
              <a:ext cx="428943" cy="4289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14013" y="7571532"/>
            <a:ext cx="428943" cy="428943"/>
            <a:chOff x="5314013" y="7571532"/>
            <a:chExt cx="428943" cy="4289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4013" y="7571532"/>
              <a:ext cx="428943" cy="4289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28386" y="7493717"/>
            <a:ext cx="428943" cy="428943"/>
            <a:chOff x="8928386" y="7493717"/>
            <a:chExt cx="428943" cy="4289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28386" y="7493717"/>
              <a:ext cx="428943" cy="4289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24958" y="7493717"/>
            <a:ext cx="428943" cy="428943"/>
            <a:chOff x="12524958" y="7493717"/>
            <a:chExt cx="428943" cy="4289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24958" y="7493717"/>
              <a:ext cx="428943" cy="42894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9205" y="8237222"/>
            <a:ext cx="2617168" cy="109420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43814" y="8090872"/>
            <a:ext cx="2810368" cy="14431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88475" y="8073767"/>
            <a:ext cx="3272863" cy="195562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14208" y="8010189"/>
            <a:ext cx="3014768" cy="10942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44336" y="8019932"/>
            <a:ext cx="2861130" cy="109420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753789" y="7493717"/>
            <a:ext cx="428943" cy="428943"/>
            <a:chOff x="15753789" y="7493717"/>
            <a:chExt cx="428943" cy="4289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53789" y="7493717"/>
              <a:ext cx="428943" cy="4289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92379" y="531140"/>
            <a:ext cx="4133037" cy="11967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0302" y="612636"/>
            <a:ext cx="4914086" cy="1147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9565" y="9329462"/>
            <a:ext cx="1922387" cy="3790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3291945" y="8846424"/>
            <a:ext cx="2638095" cy="1306384"/>
            <a:chOff x="3291945" y="8846424"/>
            <a:chExt cx="2638095" cy="1306384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4216258" y="8846424"/>
              <a:ext cx="789470" cy="339773"/>
              <a:chOff x="4216258" y="8846424"/>
              <a:chExt cx="789470" cy="33977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216258" y="8846424"/>
                <a:ext cx="789470" cy="339773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246232" y="9292676"/>
              <a:ext cx="2795414" cy="660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5057180" y="-1217820"/>
            <a:ext cx="28402360" cy="12722639"/>
            <a:chOff x="-4916785" y="-829426"/>
            <a:chExt cx="28402360" cy="127226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4916785" y="-829426"/>
              <a:ext cx="28402360" cy="1272263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 rot="0">
              <a:off x="4329433" y="4131957"/>
              <a:ext cx="5903305" cy="311564"/>
              <a:chOff x="4329433" y="4131957"/>
              <a:chExt cx="5903305" cy="3115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4329433" y="4131957"/>
                <a:ext cx="5903305" cy="31156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-1748799" y="7161049"/>
              <a:ext cx="16002498" cy="623128"/>
              <a:chOff x="-1748799" y="7161049"/>
              <a:chExt cx="16002498" cy="62312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-1748799" y="7161049"/>
                <a:ext cx="16002498" cy="62312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231489" y="7296495"/>
                <a:ext cx="8001249" cy="31156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8231417" y="6971749"/>
              <a:ext cx="6070731" cy="311564"/>
              <a:chOff x="8231416" y="6971749"/>
              <a:chExt cx="6070731" cy="31156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8231416" y="6971749"/>
                <a:ext cx="6070731" cy="31156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-4808081" y="5986406"/>
              <a:ext cx="28239628" cy="623128"/>
              <a:chOff x="-4808081" y="5986406"/>
              <a:chExt cx="28239628" cy="62312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-4808081" y="5986406"/>
                <a:ext cx="28239628" cy="623128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2231489" y="6121852"/>
                <a:ext cx="14119814" cy="31156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-4855766" y="5067067"/>
              <a:ext cx="28239628" cy="623128"/>
              <a:chOff x="-4855766" y="5067067"/>
              <a:chExt cx="28239628" cy="62312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-4855766" y="5067067"/>
                <a:ext cx="28239628" cy="62312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2183805" y="5202513"/>
                <a:ext cx="14119814" cy="31156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12384804" y="7296495"/>
              <a:ext cx="3966493" cy="311564"/>
              <a:chOff x="12384810" y="7296495"/>
              <a:chExt cx="3966493" cy="31156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2384810" y="7296495"/>
                <a:ext cx="3966493" cy="31156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2231489" y="8172485"/>
              <a:ext cx="1926577" cy="311564"/>
              <a:chOff x="2231489" y="8172485"/>
              <a:chExt cx="1926577" cy="31156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2231489" y="8172485"/>
                <a:ext cx="1926577" cy="31156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 rot="0">
              <a:off x="7176951" y="3996511"/>
              <a:ext cx="12304493" cy="623128"/>
              <a:chOff x="7176951" y="3996511"/>
              <a:chExt cx="12304493" cy="62312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7176951" y="3996511"/>
                <a:ext cx="12304492" cy="62312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10232738" y="4131957"/>
                <a:ext cx="6152246" cy="31156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 rot="0">
            <a:off x="6504762" y="8846420"/>
            <a:ext cx="2638095" cy="932620"/>
            <a:chOff x="6504762" y="8846420"/>
            <a:chExt cx="2638095" cy="932620"/>
          </a:xfrm>
        </p:grpSpPr>
        <p:grpSp>
          <p:nvGrpSpPr>
            <p:cNvPr id="1013" name="그룹 1013"/>
            <p:cNvGrpSpPr/>
            <p:nvPr/>
          </p:nvGrpSpPr>
          <p:grpSpPr>
            <a:xfrm rot="0">
              <a:off x="7429075" y="8846420"/>
              <a:ext cx="789470" cy="339773"/>
              <a:chOff x="7429075" y="8846420"/>
              <a:chExt cx="789470" cy="33977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7429075" y="8846420"/>
                <a:ext cx="789470" cy="339773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6459049" y="9292672"/>
              <a:ext cx="1782281" cy="6603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9142857" y="8889549"/>
            <a:ext cx="2638095" cy="932620"/>
            <a:chOff x="9142857" y="8889549"/>
            <a:chExt cx="2638095" cy="932620"/>
          </a:xfrm>
        </p:grpSpPr>
        <p:grpSp>
          <p:nvGrpSpPr>
            <p:cNvPr id="1015" name="그룹 1015"/>
            <p:cNvGrpSpPr/>
            <p:nvPr/>
          </p:nvGrpSpPr>
          <p:grpSpPr>
            <a:xfrm rot="0">
              <a:off x="10067165" y="8889549"/>
              <a:ext cx="789470" cy="339773"/>
              <a:chOff x="10067165" y="8889549"/>
              <a:chExt cx="789470" cy="33977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0067165" y="8889549"/>
                <a:ext cx="789470" cy="33977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9097144" y="9335801"/>
              <a:ext cx="2727653" cy="66030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13424043" y="8893627"/>
            <a:ext cx="789470" cy="339773"/>
            <a:chOff x="13424043" y="8893627"/>
            <a:chExt cx="789470" cy="33977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3424043" y="8893627"/>
              <a:ext cx="789470" cy="33977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2320974" y="9339879"/>
            <a:ext cx="3076967" cy="66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273</ep:Words>
  <ep:PresentationFormat>On-screen Show (4:3)</ep:PresentationFormat>
  <ep:Paragraphs>87</ep:Paragraphs>
  <ep:Slides>55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ep:HeadingPairs>
  <ep:TitlesOfParts>
    <vt:vector size="56" baseType="lpstr">
      <vt:lpstr>Office Theme</vt:lpstr>
      <vt:lpstr>슬라이드 1</vt:lpstr>
      <vt:lpstr>슬라이드 2</vt:lpstr>
      <vt:lpstr>Slide 3</vt:lpstr>
      <vt:lpstr>슬라이드 4</vt:lpstr>
      <vt:lpstr>슬라이드 5</vt:lpstr>
      <vt:lpstr>슬라이드 6</vt:lpstr>
      <vt:lpstr>슬라이드 7</vt:lpstr>
      <vt:lpstr>Slide 8</vt:lpstr>
      <vt:lpstr>슬라이드 9</vt:lpstr>
      <vt:lpstr>Slide 10</vt:lpstr>
      <vt:lpstr>Slide 11</vt:lpstr>
      <vt:lpstr>슬라이드 12</vt:lpstr>
      <vt:lpstr>슬라이드 13</vt:lpstr>
      <vt:lpstr>슬라이드 14</vt:lpstr>
      <vt:lpstr>Slide 15</vt:lpstr>
      <vt:lpstr>Slide 16</vt:lpstr>
      <vt:lpstr>Slide 17</vt:lpstr>
      <vt:lpstr>Slide 18</vt:lpstr>
      <vt:lpstr>Slide 19</vt:lpstr>
      <vt:lpstr>슬라이드 20</vt:lpstr>
      <vt:lpstr>Slide 21</vt:lpstr>
      <vt:lpstr>슬라이드 22</vt:lpstr>
      <vt:lpstr>슬라이드 23</vt:lpstr>
      <vt:lpstr>Slide 24</vt:lpstr>
      <vt:lpstr>Slide 25</vt:lpstr>
      <vt:lpstr>Slide 26</vt:lpstr>
      <vt:lpstr>Slide 27</vt:lpstr>
      <vt:lpstr>Slide 28</vt:lpstr>
      <vt:lpstr>Slide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2022-07-24T18:34:51.000</dcterms:created>
  <dc:creator>officegen</dc:creator>
  <cp:lastModifiedBy>jin</cp:lastModifiedBy>
  <dcterms:modified xsi:type="dcterms:W3CDTF">2022-10-26T01:01:27.628</dcterms:modified>
  <cp:revision>44</cp:revision>
  <cp:version>1000.0000.01</cp:version>
</cp:coreProperties>
</file>